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34"/>
    <p:restoredTop sz="86406"/>
  </p:normalViewPr>
  <p:slideViewPr>
    <p:cSldViewPr snapToGrid="0" snapToObjects="1">
      <p:cViewPr>
        <p:scale>
          <a:sx n="33" d="100"/>
          <a:sy n="33" d="100"/>
        </p:scale>
        <p:origin x="-48" y="1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 err="1"/>
              <a:t>Podstawy</a:t>
            </a:r>
            <a:r>
              <a:rPr lang="en-US" b="1" dirty="0"/>
              <a:t> </a:t>
            </a:r>
            <a:r>
              <a:rPr lang="en-US" b="1" dirty="0" err="1"/>
              <a:t>programu</a:t>
            </a:r>
            <a:r>
              <a:rPr lang="en-US" b="1" dirty="0"/>
              <a:t> CANVA</a:t>
            </a:r>
            <a:endParaRPr b="1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389119" y="6214945"/>
            <a:ext cx="6067265" cy="6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[Project Number: 2020‐1‐UK01‐KA205‐078252]</a:t>
            </a:r>
            <a:endParaRPr sz="900" b="0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86" name="Google Shape;86;p13" descr="Citizens in Power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967" y="6214946"/>
            <a:ext cx="1506582" cy="6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Funded by the European Un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20450"/>
            <a:ext cx="1793966" cy="71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Protect Project logo "/>
          <p:cNvPicPr preferRelativeResize="0"/>
          <p:nvPr/>
        </p:nvPicPr>
        <p:blipFill rotWithShape="1">
          <a:blip r:embed="rId5">
            <a:alphaModFix/>
          </a:blip>
          <a:srcRect t="31116" b="31832"/>
          <a:stretch/>
        </p:blipFill>
        <p:spPr>
          <a:xfrm>
            <a:off x="10456385" y="6214945"/>
            <a:ext cx="1735614" cy="64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Wybierz czcionkę</a:t>
            </a:r>
            <a:endParaRPr/>
          </a:p>
        </p:txBody>
      </p:sp>
      <p:pic>
        <p:nvPicPr>
          <p:cNvPr id="143" name="Google Shape;143;p22" descr="Zrzut ekranu przedstawiający listę czcionek do wybor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463" y="2002971"/>
            <a:ext cx="1018903" cy="2264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4" idx="1"/>
          </p:cNvCxnSpPr>
          <p:nvPr/>
        </p:nvCxnSpPr>
        <p:spPr>
          <a:xfrm flipH="1">
            <a:off x="3013063" y="2116183"/>
            <a:ext cx="200400" cy="2439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Wybierz</a:t>
            </a:r>
            <a:r>
              <a:rPr lang="en-US" dirty="0"/>
              <a:t> </a:t>
            </a:r>
            <a:r>
              <a:rPr lang="en-US" dirty="0" err="1"/>
              <a:t>czcionkę</a:t>
            </a:r>
            <a:endParaRPr dirty="0"/>
          </a:p>
        </p:txBody>
      </p:sp>
      <p:pic>
        <p:nvPicPr>
          <p:cNvPr id="151" name="Google Shape;151;p23" descr="Zrzut ekranu przedstawiający opcje kolorów do wybor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9003" y="2035834"/>
            <a:ext cx="198408" cy="1897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187337" y="2225615"/>
            <a:ext cx="1711666" cy="22149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FD30-F6D6-C84C-83BD-E9E64D4D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9509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Aby rozpocząć, otwórz serwis 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Canva</a:t>
            </a:r>
            <a:endParaRPr lang="pl-P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3" name="Google Shape;93;p14" descr="Zrzut ekranu przedstawiający otwieranie serwisu Canva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97" y="597372"/>
            <a:ext cx="12068205" cy="566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Nazwij swój dokument</a:t>
            </a:r>
            <a:endParaRPr/>
          </a:p>
        </p:txBody>
      </p:sp>
      <p:pic>
        <p:nvPicPr>
          <p:cNvPr id="99" name="Google Shape;99;p15" descr="Zrzut ekranu pokazujący nazwę dokumentu w prawym górnym rogu ekran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493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Jak pobrać swoją pracę</a:t>
            </a:r>
            <a:endParaRPr/>
          </a:p>
        </p:txBody>
      </p:sp>
      <p:pic>
        <p:nvPicPr>
          <p:cNvPr id="105" name="Google Shape;105;p16" descr="Zrzut ekranu pokazujący, że możesz pobrać pracę, naciskając „pobierz” w prawym górnym rog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510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166" y="2070340"/>
            <a:ext cx="1959634" cy="17511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Jak pobrać swoją pracę</a:t>
            </a:r>
            <a:endParaRPr/>
          </a:p>
        </p:txBody>
      </p:sp>
      <p:pic>
        <p:nvPicPr>
          <p:cNvPr id="112" name="Google Shape;112;p17" descr="Zrzut ekranu przykładu pobieranego jako PDF Drukuj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5"/>
            <a:ext cx="10515599" cy="51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166" y="2070340"/>
            <a:ext cx="1959634" cy="17511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Powiększanie, zmniejszanie</a:t>
            </a:r>
            <a:endParaRPr/>
          </a:p>
        </p:txBody>
      </p:sp>
      <p:pic>
        <p:nvPicPr>
          <p:cNvPr id="119" name="Google Shape;119;p18" descr="Zrzut ekranu pokazujący możliwość powiększania i pomniejszania w prawym dolnym rog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493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Załaduj swoje własne pliki (np. obrazy, zdjęcia)</a:t>
            </a:r>
            <a:endParaRPr/>
          </a:p>
        </p:txBody>
      </p:sp>
      <p:pic>
        <p:nvPicPr>
          <p:cNvPr id="125" name="Google Shape;125;p19" descr="Zrzut ekranu przedstawiający możliwość wgrania multimediów po lewej stronie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/>
              <a:t>Załaduj</a:t>
            </a:r>
            <a:r>
              <a:rPr lang="en-US" dirty="0"/>
              <a:t> </a:t>
            </a:r>
            <a:r>
              <a:rPr lang="en-US" dirty="0" err="1"/>
              <a:t>swoje</a:t>
            </a:r>
            <a:r>
              <a:rPr lang="en-US" dirty="0"/>
              <a:t> </a:t>
            </a:r>
            <a:r>
              <a:rPr lang="en-US" dirty="0" err="1"/>
              <a:t>własne</a:t>
            </a:r>
            <a:r>
              <a:rPr lang="en-US" dirty="0"/>
              <a:t> </a:t>
            </a:r>
            <a:r>
              <a:rPr lang="en-US" dirty="0" err="1"/>
              <a:t>pliki</a:t>
            </a:r>
            <a:r>
              <a:rPr lang="en-US" dirty="0"/>
              <a:t> (np. </a:t>
            </a:r>
            <a:r>
              <a:rPr lang="en-US" dirty="0" err="1"/>
              <a:t>obrazy</a:t>
            </a:r>
            <a:r>
              <a:rPr lang="en-US" dirty="0"/>
              <a:t>, </a:t>
            </a:r>
            <a:r>
              <a:rPr lang="en-US" dirty="0" err="1"/>
              <a:t>zdjęcia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131" name="Google Shape;131;p20" descr="Zrzut ekranu przedstawiający przykład przesyłania własnych multimediów do serwisu Canva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Wybierz</a:t>
            </a:r>
            <a:r>
              <a:rPr lang="en-US" dirty="0"/>
              <a:t> </a:t>
            </a:r>
            <a:r>
              <a:rPr lang="en-US" dirty="0" err="1"/>
              <a:t>czcionkę</a:t>
            </a:r>
            <a:endParaRPr dirty="0"/>
          </a:p>
        </p:txBody>
      </p:sp>
      <p:pic>
        <p:nvPicPr>
          <p:cNvPr id="137" name="Google Shape;137;p21" descr="Zrzut ekranu przedstawiający możliwość personalizacji czcionki w górnej środkowej części ekranu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Macintosh PowerPoint</Application>
  <PresentationFormat>Widescreen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</vt:lpstr>
      <vt:lpstr>Calibri</vt:lpstr>
      <vt:lpstr>Office Theme</vt:lpstr>
      <vt:lpstr>Podstawy programu CANVA</vt:lpstr>
      <vt:lpstr>Aby rozpocząć, otwórz serwis Canva</vt:lpstr>
      <vt:lpstr>Nazwij swój dokument</vt:lpstr>
      <vt:lpstr>Jak pobrać swoją pracę</vt:lpstr>
      <vt:lpstr>Jak pobrać swoją pracę</vt:lpstr>
      <vt:lpstr>Powiększanie, zmniejszanie</vt:lpstr>
      <vt:lpstr>Załaduj swoje własne pliki (np. obrazy, zdjęcia)</vt:lpstr>
      <vt:lpstr>Załaduj swoje własne pliki (np. obrazy, zdjęcia)</vt:lpstr>
      <vt:lpstr>Wybierz czcionkę</vt:lpstr>
      <vt:lpstr>Wybierz czcionkę</vt:lpstr>
      <vt:lpstr>Wybierz czcionkę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programu CANVA</dc:title>
  <cp:lastModifiedBy>Apríl Ágústudóttir</cp:lastModifiedBy>
  <cp:revision>1</cp:revision>
  <dcterms:modified xsi:type="dcterms:W3CDTF">2022-02-06T12:57:36Z</dcterms:modified>
</cp:coreProperties>
</file>