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1366"/>
    <p:restoredTop sz="86406"/>
  </p:normalViewPr>
  <p:slideViewPr>
    <p:cSldViewPr snapToGrid="0">
      <p:cViewPr>
        <p:scale>
          <a:sx n="30" d="100"/>
          <a:sy n="30" d="100"/>
        </p:scale>
        <p:origin x="144" y="16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l-GR" b="1" dirty="0"/>
              <a:t>Βασικές λειτουργίες του </a:t>
            </a:r>
            <a:r>
              <a:rPr lang="en-US" b="1" dirty="0"/>
              <a:t>Canva</a:t>
            </a:r>
            <a:endParaRPr b="1" dirty="0"/>
          </a:p>
        </p:txBody>
      </p:sp>
      <p:pic>
        <p:nvPicPr>
          <p:cNvPr id="86" name="Google Shape;86;p13" descr="Citizens in Power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967" y="6214946"/>
            <a:ext cx="1506582" cy="643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 descr="Funded by the European Union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6220450"/>
            <a:ext cx="1793966" cy="717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 descr="Protect Project Logo"/>
          <p:cNvPicPr preferRelativeResize="0"/>
          <p:nvPr/>
        </p:nvPicPr>
        <p:blipFill rotWithShape="1">
          <a:blip r:embed="rId5">
            <a:alphaModFix/>
          </a:blip>
          <a:srcRect t="31116" b="31832"/>
          <a:stretch/>
        </p:blipFill>
        <p:spPr>
          <a:xfrm>
            <a:off x="10456385" y="6214945"/>
            <a:ext cx="1735614" cy="64305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4389119" y="6214945"/>
            <a:ext cx="6067265" cy="643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[Project Number: 2020‐1‐UK01‐KA205‐078252]</a:t>
            </a:r>
            <a:endParaRPr sz="900" b="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 dirty="0"/>
              <a:t>Εξατομίκευση της Γραμματοσειράς</a:t>
            </a:r>
            <a:endParaRPr dirty="0"/>
          </a:p>
        </p:txBody>
      </p:sp>
      <p:pic>
        <p:nvPicPr>
          <p:cNvPr id="141" name="Google Shape;141;p22" descr="Στιγμιότυπο οθόνης που δείχνει τη λίστα με τις γραμματοσειρές για να διαλέξετε&#10;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690688"/>
            <a:ext cx="10515600" cy="513986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13463" y="2002971"/>
            <a:ext cx="1018903" cy="226423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3" name="Google Shape;143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42" idx="1"/>
          </p:cNvCxnSpPr>
          <p:nvPr/>
        </p:nvCxnSpPr>
        <p:spPr>
          <a:xfrm flipH="1">
            <a:off x="3013063" y="2116183"/>
            <a:ext cx="200400" cy="243900"/>
          </a:xfrm>
          <a:prstGeom prst="bentConnector2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 dirty="0"/>
              <a:t>Εξατομίκευση της Γραμματοσειράς</a:t>
            </a:r>
            <a:endParaRPr dirty="0"/>
          </a:p>
        </p:txBody>
      </p:sp>
      <p:pic>
        <p:nvPicPr>
          <p:cNvPr id="149" name="Google Shape;149;p23" descr="Στιγμιότυπο οθόνης που δείχνει επιλογές χρώματος για να διαλέξετε&#10;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690688"/>
            <a:ext cx="10515600" cy="5123546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99003" y="2035834"/>
            <a:ext cx="198408" cy="189781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1" name="Google Shape;151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3187337" y="2225615"/>
            <a:ext cx="1711666" cy="221494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D93D4-AD04-9941-8A31-78C3D5553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947525"/>
            <a:ext cx="10515600" cy="1325563"/>
          </a:xfrm>
        </p:spPr>
        <p:txBody>
          <a:bodyPr>
            <a:normAutofit/>
          </a:bodyPr>
          <a:lstStyle/>
          <a:p>
            <a:r>
              <a:rPr lang="el-GR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Για να ξεκινήσετε, ανοίξτε το 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Canva</a:t>
            </a:r>
          </a:p>
        </p:txBody>
      </p:sp>
      <p:pic>
        <p:nvPicPr>
          <p:cNvPr id="93" name="Google Shape;93;p14" descr="Στιγμιότυπο οθόνης του Canva που ανοίγει&#10;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897" y="597372"/>
            <a:ext cx="12068205" cy="5663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 dirty="0"/>
              <a:t>Δώσε όνομα στο αρχείο σου</a:t>
            </a:r>
            <a:endParaRPr dirty="0"/>
          </a:p>
        </p:txBody>
      </p:sp>
      <p:pic>
        <p:nvPicPr>
          <p:cNvPr id="99" name="Google Shape;99;p15" descr="Στιγμιότυπο οθόνης που δείχνει το όνομα του εγγράφου σας στην επάνω δεξιά γωνία της οθόνης&#10;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825624"/>
            <a:ext cx="10515600" cy="4934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 dirty="0"/>
              <a:t>Πως να κατεβάσεις το αρχείο</a:t>
            </a:r>
            <a:endParaRPr dirty="0"/>
          </a:p>
        </p:txBody>
      </p:sp>
      <p:pic>
        <p:nvPicPr>
          <p:cNvPr id="105" name="Google Shape;105;p16" descr=" Στιγμιότυπο οθόνης που δείχνει ότι μπορείτε να κάνετε λήψη της εργασίας πατώντας &quot;λήψη&quot; στην επάνω δεξιά γωνία&#10;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825624"/>
            <a:ext cx="10515600" cy="5109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 dirty="0"/>
              <a:t>Πως να κατεβάσεις το αρχείο</a:t>
            </a:r>
            <a:endParaRPr dirty="0"/>
          </a:p>
        </p:txBody>
      </p:sp>
      <p:pic>
        <p:nvPicPr>
          <p:cNvPr id="111" name="Google Shape;111;p17" descr="Στιγμιότυπο οθόνης του παραδείγματος που γίνεται λήψη ως εκτύπωση PDF&#10;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825625"/>
            <a:ext cx="10515599" cy="5123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 dirty="0"/>
              <a:t>Μεγέθυνση</a:t>
            </a:r>
            <a:r>
              <a:rPr lang="en-US" dirty="0"/>
              <a:t>,</a:t>
            </a:r>
            <a:r>
              <a:rPr lang="el-GR" dirty="0"/>
              <a:t> Σμίκρυνση</a:t>
            </a:r>
            <a:endParaRPr dirty="0"/>
          </a:p>
        </p:txBody>
      </p:sp>
      <p:pic>
        <p:nvPicPr>
          <p:cNvPr id="117" name="Google Shape;117;p18" descr="Στιγμιότυπο οθόνης που δείχνει τη δυνατότητα μεγέθυνσης και σμίκρυνσης στην κάτω δεξιά γωνία&#10;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825624"/>
            <a:ext cx="10515600" cy="4934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 dirty="0"/>
              <a:t>Ανέβασε τα δικά σου αρχεία (εικόνες, βίντεο, </a:t>
            </a:r>
            <a:r>
              <a:rPr lang="el-GR" dirty="0" err="1"/>
              <a:t>κ.ο.κ.</a:t>
            </a:r>
            <a:r>
              <a:rPr lang="el-GR" dirty="0"/>
              <a:t>)</a:t>
            </a:r>
            <a:endParaRPr dirty="0"/>
          </a:p>
        </p:txBody>
      </p:sp>
      <p:pic>
        <p:nvPicPr>
          <p:cNvPr id="123" name="Google Shape;123;p19" descr="Στιγμιότυπο οθόνης της δυνατότητας αποστολής πολυμέσων στην αριστερή πλευρά&#10;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690688"/>
            <a:ext cx="10515600" cy="5137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 dirty="0"/>
              <a:t>Ανέβασε τα δικά σου αρχεία (εικόνες, βίντεο, </a:t>
            </a:r>
            <a:r>
              <a:rPr lang="el-GR" dirty="0" err="1"/>
              <a:t>κ.ο.κ.</a:t>
            </a:r>
            <a:r>
              <a:rPr lang="el-GR" dirty="0"/>
              <a:t>)</a:t>
            </a:r>
            <a:endParaRPr dirty="0"/>
          </a:p>
        </p:txBody>
      </p:sp>
      <p:pic>
        <p:nvPicPr>
          <p:cNvPr id="129" name="Google Shape;129;p20" descr="Στιγμιότυπο οθόνης που δείχνει παράδειγμα μεταφόρτωσης των δικών σας πολυμέσων σε καμβά&#10;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690688"/>
            <a:ext cx="10515600" cy="5134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 dirty="0"/>
              <a:t>Εξατομίκευση της Γραμματοσειράς</a:t>
            </a:r>
            <a:endParaRPr dirty="0"/>
          </a:p>
        </p:txBody>
      </p:sp>
      <p:pic>
        <p:nvPicPr>
          <p:cNvPr id="135" name="Google Shape;135;p21" descr="Στιγμιότυπο οθόνης δυνατότητας εξατομίκευσης της γραμματοσειράς στο επάνω μέσο της οθόνης&#10;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690688"/>
            <a:ext cx="10515600" cy="5131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80</Words>
  <Application>Microsoft Macintosh PowerPoint</Application>
  <PresentationFormat>Widescreen</PresentationFormat>
  <Paragraphs>12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Arial</vt:lpstr>
      <vt:lpstr>Calibri</vt:lpstr>
      <vt:lpstr>Office Theme</vt:lpstr>
      <vt:lpstr>Βασικές λειτουργίες του Canva</vt:lpstr>
      <vt:lpstr>Για να ξεκινήσετε, ανοίξτε το Canva</vt:lpstr>
      <vt:lpstr>Δώσε όνομα στο αρχείο σου</vt:lpstr>
      <vt:lpstr>Πως να κατεβάσεις το αρχείο</vt:lpstr>
      <vt:lpstr>Πως να κατεβάσεις το αρχείο</vt:lpstr>
      <vt:lpstr>Μεγέθυνση, Σμίκρυνση</vt:lpstr>
      <vt:lpstr>Ανέβασε τα δικά σου αρχεία (εικόνες, βίντεο, κ.ο.κ.)</vt:lpstr>
      <vt:lpstr>Ανέβασε τα δικά σου αρχεία (εικόνες, βίντεο, κ.ο.κ.)</vt:lpstr>
      <vt:lpstr>Εξατομίκευση της Γραμματοσειράς</vt:lpstr>
      <vt:lpstr>Εξατομίκευση της Γραμματοσειράς</vt:lpstr>
      <vt:lpstr>Εξατομίκευση της Γραμματοσειράς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Βασικές λειτουργίες του Canva</dc:title>
  <cp:lastModifiedBy>Apríl Ágústudóttir</cp:lastModifiedBy>
  <cp:revision>2</cp:revision>
  <dcterms:modified xsi:type="dcterms:W3CDTF">2022-02-06T11:52:27Z</dcterms:modified>
</cp:coreProperties>
</file>