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Light"/>
      </a:defRPr>
    </a:lvl1pPr>
    <a:lvl2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Light"/>
      </a:defRPr>
    </a:lvl2pPr>
    <a:lvl3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Light"/>
      </a:defRPr>
    </a:lvl3pPr>
    <a:lvl4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Light"/>
      </a:defRPr>
    </a:lvl4pPr>
    <a:lvl5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Light"/>
      </a:defRPr>
    </a:lvl5pPr>
    <a:lvl6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Light"/>
      </a:defRPr>
    </a:lvl6pPr>
    <a:lvl7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Light"/>
      </a:defRPr>
    </a:lvl7pPr>
    <a:lvl8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Light"/>
      </a:defRPr>
    </a:lvl8pPr>
    <a:lvl9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noFill/>
        </a:fill>
      </a:tcStyle>
    </a:wholeTbl>
    <a:band2H>
      <a:tcTxStyle b="def" i="def"/>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000000"/>
              </a:solidFill>
              <a:prstDash val="solid"/>
              <a:miter lim="400000"/>
            </a:ln>
          </a:left>
          <a:right>
            <a:ln w="12700" cap="flat">
              <a:solidFill>
                <a:srgbClr val="C4C6C6"/>
              </a:solidFill>
              <a:prstDash val="solid"/>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E8E9E8"/>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noFill/>
              <a:miter lim="400000"/>
            </a:ln>
          </a:insideH>
          <a:insideV>
            <a:ln w="12700" cap="flat">
              <a:noFill/>
              <a:miter lim="400000"/>
            </a:ln>
          </a:insideV>
        </a:tcBdr>
        <a:fill>
          <a:no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noFill/>
              <a:miter lim="400000"/>
            </a:ln>
          </a:bottom>
          <a:insideH>
            <a:ln w="12700" cap="flat">
              <a:noFill/>
              <a:miter lim="400000"/>
            </a:ln>
          </a:insideH>
          <a:insideV>
            <a:ln w="12700" cap="flat">
              <a:noFill/>
              <a:miter lim="400000"/>
            </a:ln>
          </a:insideV>
        </a:tcBdr>
        <a:fill>
          <a:solidFill>
            <a:schemeClr val="accent1">
              <a:satOff val="12166"/>
              <a:lumOff val="-13042"/>
            </a:schemeClr>
          </a:solidFill>
        </a:fill>
      </a:tcStyle>
    </a:firstRow>
  </a:tblStyle>
  <a:tblStyle styleId="{C7B018BB-80A7-4F77-B60F-C8B233D01FF8}"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EFF8FA"/>
          </a:solidFill>
        </a:fill>
      </a:tcStyle>
    </a:band2H>
    <a:firstCol>
      <a:tcTxStyle b="off" i="off">
        <a:font>
          <a:latin typeface="Helvetica Neue"/>
          <a:ea typeface="Helvetica Neue"/>
          <a:cs typeface="Helvetica Neue"/>
        </a:font>
        <a:srgbClr val="444444"/>
      </a:tcTxStyle>
      <a:tcStyle>
        <a:tcBdr>
          <a:left>
            <a:ln w="12700" cap="flat">
              <a:noFill/>
              <a:miter lim="400000"/>
            </a:ln>
          </a:left>
          <a:right>
            <a:ln w="12700" cap="flat">
              <a:solidFill>
                <a:srgbClr val="CBCBCB"/>
              </a:solidFill>
              <a:prstDash val="solid"/>
              <a:miter lim="400000"/>
            </a:ln>
          </a:right>
          <a:top>
            <a:ln w="12700" cap="flat">
              <a:solidFill>
                <a:srgbClr val="4F728F"/>
              </a:solidFill>
              <a:prstDash val="solid"/>
              <a:miter lim="400000"/>
            </a:ln>
          </a:top>
          <a:bottom>
            <a:ln w="12700" cap="flat">
              <a:solidFill>
                <a:srgbClr val="4F728F"/>
              </a:solidFill>
              <a:prstDash val="solid"/>
              <a:miter lim="400000"/>
            </a:ln>
          </a:bottom>
          <a:insideH>
            <a:ln w="12700" cap="flat">
              <a:solidFill>
                <a:srgbClr val="4F728F"/>
              </a:solidFill>
              <a:prstDash val="solid"/>
              <a:miter lim="400000"/>
            </a:ln>
          </a:insideH>
          <a:insideV>
            <a:ln w="12700" cap="flat">
              <a:noFill/>
              <a:miter lim="400000"/>
            </a:ln>
          </a:insideV>
        </a:tcBdr>
        <a:fill>
          <a:solidFill>
            <a:srgbClr val="D4DADF"/>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638EB0"/>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173D59"/>
          </a:solidFill>
        </a:fill>
      </a:tcStyle>
    </a:firstRow>
  </a:tblStyle>
  <a:tblStyle styleId="{EEE7283C-3CF3-47DC-8721-378D4A62B228}" styleName="">
    <a:tblBg/>
    <a:wholeTbl>
      <a:tcTxStyle b="off" i="off">
        <a:font>
          <a:latin typeface="Helvetica Neue"/>
          <a:ea typeface="Helvetica Neue"/>
          <a:cs typeface="Helvetica Neue"/>
        </a:font>
        <a:srgbClr val="444444"/>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3C3C1D"/>
              </a:solidFill>
              <a:prstDash val="solid"/>
              <a:miter lim="400000"/>
            </a:ln>
          </a:left>
          <a:right>
            <a:ln w="12700" cap="flat">
              <a:solidFill>
                <a:schemeClr val="accent2">
                  <a:hueOff val="-487087"/>
                  <a:satOff val="-2686"/>
                  <a:lumOff val="14808"/>
                </a:schemeClr>
              </a:solidFill>
              <a:prstDash val="solid"/>
              <a:miter lim="400000"/>
            </a:ln>
          </a:right>
          <a:top>
            <a:ln w="12700" cap="flat">
              <a:solidFill>
                <a:schemeClr val="accent2">
                  <a:hueOff val="-487087"/>
                  <a:satOff val="-2686"/>
                  <a:lumOff val="14808"/>
                </a:schemeClr>
              </a:solidFill>
              <a:prstDash val="solid"/>
              <a:miter lim="400000"/>
            </a:ln>
          </a:top>
          <a:bottom>
            <a:ln w="12700" cap="flat">
              <a:solidFill>
                <a:schemeClr val="accent2">
                  <a:hueOff val="-487087"/>
                  <a:satOff val="-2686"/>
                  <a:lumOff val="14808"/>
                </a:schemeClr>
              </a:solidFill>
              <a:prstDash val="solid"/>
              <a:miter lim="400000"/>
            </a:ln>
          </a:bottom>
          <a:insideH>
            <a:ln w="12700" cap="flat">
              <a:solidFill>
                <a:schemeClr val="accent2">
                  <a:hueOff val="-487087"/>
                  <a:satOff val="-2686"/>
                  <a:lumOff val="14808"/>
                </a:schemeClr>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CFCDBB"/>
          </a:solidFill>
        </a:fill>
      </a:tcStyle>
    </a:firstCol>
    <a:lastRow>
      <a:tcTxStyle b="off" i="off">
        <a:font>
          <a:latin typeface="Helvetica Neue"/>
          <a:ea typeface="Helvetica Neue"/>
          <a:cs typeface="Helvetica Neue"/>
        </a:font>
        <a:srgbClr val="444444"/>
      </a:tcTxStyle>
      <a:tcStyle>
        <a:tcBdr>
          <a:left>
            <a:ln w="12700" cap="flat">
              <a:solidFill>
                <a:srgbClr val="C6C6C6"/>
              </a:solidFill>
              <a:prstDash val="solid"/>
              <a:miter lim="400000"/>
            </a:ln>
          </a:left>
          <a:right>
            <a:ln w="12700" cap="flat">
              <a:solidFill>
                <a:srgbClr val="C6C6C6"/>
              </a:solidFill>
              <a:prstDash val="solid"/>
              <a:miter lim="400000"/>
            </a:ln>
          </a:right>
          <a:top>
            <a:ln w="12700" cap="flat">
              <a:solidFill>
                <a:srgbClr val="656839"/>
              </a:solidFill>
              <a:prstDash val="solid"/>
              <a:miter lim="400000"/>
            </a:ln>
          </a:top>
          <a:bottom>
            <a:ln w="12700" cap="flat">
              <a:solidFill>
                <a:srgbClr val="3C3C1D"/>
              </a:solidFill>
              <a:prstDash val="solid"/>
              <a:miter lim="400000"/>
            </a:ln>
          </a:bottom>
          <a:insideH>
            <a:ln w="12700" cap="flat">
              <a:solidFill>
                <a:srgbClr val="C6C6C6"/>
              </a:solidFill>
              <a:prstDash val="solid"/>
              <a:miter lim="400000"/>
            </a:ln>
          </a:insideH>
          <a:insideV>
            <a:ln w="12700" cap="flat">
              <a:solidFill>
                <a:srgbClr val="C6C6C6"/>
              </a:solidFill>
              <a:prstDash val="solid"/>
              <a:miter lim="400000"/>
            </a:ln>
          </a:insideV>
        </a:tcBdr>
        <a:fill>
          <a:solidFill>
            <a:srgbClr val="E8E9E8"/>
          </a:solidFill>
        </a:fill>
      </a:tcStyle>
    </a:lastRow>
    <a:firstRow>
      <a:tcTxStyle b="off" i="off">
        <a:font>
          <a:latin typeface="Helvetica Neue"/>
          <a:ea typeface="Helvetica Neue"/>
          <a:cs typeface="Helvetica Neue"/>
        </a:font>
        <a:srgbClr val="FFFFFF"/>
      </a:tcTxStyle>
      <a:tcStyle>
        <a:tcBdr>
          <a:left>
            <a:ln w="12700" cap="flat">
              <a:solidFill>
                <a:schemeClr val="accent2">
                  <a:hueOff val="-487087"/>
                  <a:satOff val="-2686"/>
                  <a:lumOff val="14808"/>
                </a:schemeClr>
              </a:solidFill>
              <a:prstDash val="solid"/>
              <a:miter lim="400000"/>
            </a:ln>
          </a:left>
          <a:right>
            <a:ln w="12700" cap="flat">
              <a:solidFill>
                <a:schemeClr val="accent2">
                  <a:hueOff val="-487087"/>
                  <a:satOff val="-2686"/>
                  <a:lumOff val="14808"/>
                </a:schemeClr>
              </a:solidFill>
              <a:prstDash val="solid"/>
              <a:miter lim="400000"/>
            </a:ln>
          </a:right>
          <a:top>
            <a:ln w="12700" cap="flat">
              <a:solidFill>
                <a:srgbClr val="3C3C1D"/>
              </a:solidFill>
              <a:prstDash val="solid"/>
              <a:miter lim="400000"/>
            </a:ln>
          </a:top>
          <a:bottom>
            <a:ln w="12700" cap="flat">
              <a:solidFill>
                <a:srgbClr val="CBCBCB"/>
              </a:solidFill>
              <a:prstDash val="solid"/>
              <a:miter lim="400000"/>
            </a:ln>
          </a:bottom>
          <a:insideH>
            <a:ln w="12700" cap="flat">
              <a:solidFill>
                <a:srgbClr val="AAA485"/>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656839"/>
          </a:solidFill>
        </a:fill>
      </a:tcStyle>
    </a:firstRow>
  </a:tblStyle>
  <a:tblStyle styleId="{CF821DB8-F4EB-4A41-A1BA-3FCAFE7338EE}"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F1F1F1"/>
          </a:solidFill>
        </a:fill>
      </a:tcStyle>
    </a:wholeTbl>
    <a:band2H>
      <a:tcTxStyle b="def" i="def"/>
      <a:tcStyle>
        <a:tcBdr/>
        <a:fill>
          <a:solidFill>
            <a:srgbClr val="E4E4E0"/>
          </a:solidFill>
        </a:fill>
      </a:tcStyle>
    </a:band2H>
    <a:firstCol>
      <a:tcTxStyle b="off" i="off">
        <a:font>
          <a:latin typeface="Helvetica Neue"/>
          <a:ea typeface="Helvetica Neue"/>
          <a:cs typeface="Helvetica Neue"/>
        </a:font>
        <a:srgbClr val="FFFFFF"/>
      </a:tcTxStyle>
      <a:tcStyle>
        <a:tcBdr>
          <a:left>
            <a:ln w="12700" cap="flat">
              <a:solidFill>
                <a:srgbClr val="515151"/>
              </a:solidFill>
              <a:prstDash val="solid"/>
              <a:miter lim="400000"/>
            </a:ln>
          </a:left>
          <a:right>
            <a:ln w="12700" cap="flat">
              <a:noFill/>
              <a:miter lim="400000"/>
            </a:ln>
          </a:right>
          <a:top>
            <a:ln w="12700" cap="flat">
              <a:solidFill>
                <a:srgbClr val="7D7766"/>
              </a:solidFill>
              <a:prstDash val="solid"/>
              <a:miter lim="400000"/>
            </a:ln>
          </a:top>
          <a:bottom>
            <a:ln w="12700" cap="flat">
              <a:solidFill>
                <a:srgbClr val="7D7766"/>
              </a:solidFill>
              <a:prstDash val="solid"/>
              <a:miter lim="400000"/>
            </a:ln>
          </a:bottom>
          <a:insideH>
            <a:ln w="12700" cap="flat">
              <a:solidFill>
                <a:srgbClr val="7D7766"/>
              </a:solidFill>
              <a:prstDash val="solid"/>
              <a:miter lim="400000"/>
            </a:ln>
          </a:insideH>
          <a:insideV>
            <a:ln w="12700" cap="flat">
              <a:noFill/>
              <a:miter lim="400000"/>
            </a:ln>
          </a:insideV>
        </a:tcBdr>
        <a:fill>
          <a:solidFill>
            <a:srgbClr val="8F8B7E"/>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747474"/>
              </a:solidFill>
              <a:prstDash val="solid"/>
              <a:miter lim="400000"/>
            </a:ln>
          </a:top>
          <a:bottom>
            <a:ln w="12700" cap="flat">
              <a:solidFill>
                <a:srgbClr val="515151"/>
              </a:solidFill>
              <a:prstDash val="solid"/>
              <a:miter lim="400000"/>
            </a:ln>
          </a:bottom>
          <a:insideH>
            <a:ln w="12700" cap="flat">
              <a:noFill/>
              <a:miter lim="400000"/>
            </a:ln>
          </a:insideH>
          <a:insideV>
            <a:ln w="12700" cap="flat">
              <a:noFill/>
              <a:miter lim="400000"/>
            </a:ln>
          </a:insideV>
        </a:tcBdr>
        <a:fill>
          <a:solidFill>
            <a:srgbClr val="F1F1F1"/>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515151"/>
              </a:solidFill>
              <a:prstDash val="solid"/>
              <a:miter lim="400000"/>
            </a:ln>
          </a:top>
          <a:bottom>
            <a:ln w="25400" cap="flat">
              <a:solidFill>
                <a:schemeClr val="accent2">
                  <a:hueOff val="-487087"/>
                  <a:satOff val="-2686"/>
                  <a:lumOff val="14808"/>
                </a:schemeClr>
              </a:solidFill>
              <a:prstDash val="solid"/>
              <a:miter lim="400000"/>
            </a:ln>
          </a:bottom>
          <a:insideH>
            <a:ln w="12700" cap="flat">
              <a:noFill/>
              <a:miter lim="400000"/>
            </a:ln>
          </a:insideH>
          <a:insideV>
            <a:ln w="12700" cap="flat">
              <a:noFill/>
              <a:miter lim="400000"/>
            </a:ln>
          </a:insideV>
        </a:tcBdr>
        <a:fill>
          <a:solidFill>
            <a:srgbClr val="5E5A4C"/>
          </a:solidFill>
        </a:fill>
      </a:tcStyle>
    </a:firstRow>
  </a:tblStyle>
  <a:tblStyle styleId="{33BA23B1-9221-436E-865A-0063620EA4FD}" styleName="">
    <a:tblBg/>
    <a:wholeTb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solidFill>
                <a:srgbClr val="747474"/>
              </a:solidFill>
              <a:prstDash val="solid"/>
              <a:miter lim="400000"/>
            </a:ln>
          </a:insideH>
          <a:insideV>
            <a:ln w="12700" cap="flat">
              <a:solidFill>
                <a:srgbClr val="747474"/>
              </a:solidFill>
              <a:prstDash val="solid"/>
              <a:miter lim="400000"/>
            </a:ln>
          </a:insideV>
        </a:tcBdr>
        <a:fill>
          <a:noFill/>
        </a:fill>
      </a:tcStyle>
    </a:wholeTbl>
    <a:band2H>
      <a:tcTxStyle b="def" i="def"/>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lastRow>
    <a:fir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firstRow>
  </a:tblStyle>
  <a:tblStyle styleId="{2708684C-4D16-4618-839F-0558EEFCDFE6}" styleName="">
    <a:tblBg/>
    <a:wholeTbl>
      <a:tcTxStyle b="off" i="off">
        <a:font>
          <a:latin typeface="Helvetica Neue"/>
          <a:ea typeface="Helvetica Neue"/>
          <a:cs typeface="Helvetica Neue"/>
        </a:font>
        <a:srgbClr val="777777"/>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525252"/>
              </a:solidFill>
              <a:custDash>
                <a:ds d="200000" sp="200000"/>
              </a:custDash>
              <a:miter lim="400000"/>
            </a:ln>
          </a:top>
          <a:bottom>
            <a:ln w="12700" cap="flat">
              <a:solidFill>
                <a:srgbClr val="525252"/>
              </a:solidFill>
              <a:custDash>
                <a:ds d="200000" sp="200000"/>
              </a:custDash>
              <a:miter lim="400000"/>
            </a:ln>
          </a:bottom>
          <a:insideH>
            <a:ln w="12700" cap="flat">
              <a:solidFill>
                <a:srgbClr val="525252"/>
              </a:solidFill>
              <a:custDash>
                <a:ds d="200000" sp="200000"/>
              </a:custDash>
              <a:miter lim="400000"/>
            </a:ln>
          </a:insideH>
          <a:insideV>
            <a:ln w="12700" cap="flat">
              <a:solidFill>
                <a:srgbClr val="C9C9C9"/>
              </a:solidFill>
              <a:prstDash val="solid"/>
              <a:miter lim="400000"/>
            </a:ln>
          </a:insideV>
        </a:tcBdr>
        <a:fill>
          <a:noFill/>
        </a:fill>
      </a:tcStyle>
    </a:wholeTbl>
    <a:band2H>
      <a:tcTxStyle b="def" i="def"/>
      <a:tcStyle>
        <a:tcBdr/>
        <a:fill>
          <a:solidFill>
            <a:srgbClr val="D2D2D2">
              <a:alpha val="30000"/>
            </a:srgbClr>
          </a:solidFill>
        </a:fill>
      </a:tcStyle>
    </a:band2H>
    <a:firstCol>
      <a:tcTxStyle b="off" i="off">
        <a:font>
          <a:latin typeface="Helvetica Neue Medium"/>
          <a:ea typeface="Helvetica Neue Medium"/>
          <a:cs typeface="Helvetica Neue Medium"/>
        </a:font>
        <a:srgbClr val="555555"/>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C9C9C9"/>
              </a:solidFill>
              <a:prstDash val="solid"/>
              <a:miter lim="400000"/>
            </a:ln>
          </a:top>
          <a:bottom>
            <a:ln w="12700" cap="flat">
              <a:solidFill>
                <a:srgbClr val="C9C9C9"/>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Col>
    <a:la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lastRow>
    <a:fir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24" name="Shape 124"/>
          <p:cNvSpPr/>
          <p:nvPr>
            <p:ph type="sldImg"/>
          </p:nvPr>
        </p:nvSpPr>
        <p:spPr>
          <a:xfrm>
            <a:off x="1143000" y="685800"/>
            <a:ext cx="4572000" cy="3429000"/>
          </a:xfrm>
          <a:prstGeom prst="rect">
            <a:avLst/>
          </a:prstGeom>
        </p:spPr>
        <p:txBody>
          <a:bodyPr/>
          <a:lstStyle/>
          <a:p>
            <a:pPr/>
          </a:p>
        </p:txBody>
      </p:sp>
      <p:sp>
        <p:nvSpPr>
          <p:cNvPr id="125" name="Shape 12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amp; Subtitle">
    <p:spTree>
      <p:nvGrpSpPr>
        <p:cNvPr id="1" name=""/>
        <p:cNvGrpSpPr/>
        <p:nvPr/>
      </p:nvGrpSpPr>
      <p:grpSpPr>
        <a:xfrm>
          <a:off x="0" y="0"/>
          <a:ext cx="0" cy="0"/>
          <a:chOff x="0" y="0"/>
          <a:chExt cx="0" cy="0"/>
        </a:xfrm>
      </p:grpSpPr>
      <p:sp>
        <p:nvSpPr>
          <p:cNvPr id="12" name="Line"/>
          <p:cNvSpPr/>
          <p:nvPr/>
        </p:nvSpPr>
        <p:spPr>
          <a:xfrm>
            <a:off x="1066800" y="6680200"/>
            <a:ext cx="22252676" cy="182"/>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p>
        </p:txBody>
      </p:sp>
      <p:sp>
        <p:nvSpPr>
          <p:cNvPr id="13" name="Title Text"/>
          <p:cNvSpPr txBox="1"/>
          <p:nvPr>
            <p:ph type="title"/>
          </p:nvPr>
        </p:nvSpPr>
        <p:spPr>
          <a:xfrm>
            <a:off x="1066800" y="1854200"/>
            <a:ext cx="22237700" cy="4470400"/>
          </a:xfrm>
          <a:prstGeom prst="rect">
            <a:avLst/>
          </a:prstGeom>
        </p:spPr>
        <p:txBody>
          <a:bodyPr/>
          <a:lstStyle/>
          <a:p>
            <a:pPr/>
            <a:r>
              <a:t>Title Text</a:t>
            </a:r>
          </a:p>
        </p:txBody>
      </p:sp>
      <p:sp>
        <p:nvSpPr>
          <p:cNvPr id="14" name="Body Level One…"/>
          <p:cNvSpPr txBox="1"/>
          <p:nvPr>
            <p:ph type="body" sz="quarter" idx="1"/>
          </p:nvPr>
        </p:nvSpPr>
        <p:spPr>
          <a:xfrm>
            <a:off x="1066800" y="7048500"/>
            <a:ext cx="22237700" cy="14351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pPr/>
            <a:r>
              <a:t>Body Level One</a:t>
            </a:r>
          </a:p>
          <a:p>
            <a:pPr lvl="1"/>
            <a:r>
              <a:t>Body Level Two</a:t>
            </a:r>
          </a:p>
          <a:p>
            <a:pPr lvl="2"/>
            <a:r>
              <a:t>Body Level Three</a:t>
            </a:r>
          </a:p>
          <a:p>
            <a:pPr lvl="3"/>
            <a:r>
              <a:t>Body Level Four</a:t>
            </a:r>
          </a:p>
          <a:p>
            <a:pPr lvl="4"/>
            <a:r>
              <a:t>Body Level Five</a:t>
            </a:r>
          </a:p>
        </p:txBody>
      </p:sp>
      <p:sp>
        <p:nvSpPr>
          <p:cNvPr id="1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p:spTree>
      <p:nvGrpSpPr>
        <p:cNvPr id="1" name=""/>
        <p:cNvGrpSpPr/>
        <p:nvPr/>
      </p:nvGrpSpPr>
      <p:grpSpPr>
        <a:xfrm>
          <a:off x="0" y="0"/>
          <a:ext cx="0" cy="0"/>
          <a:chOff x="0" y="0"/>
          <a:chExt cx="0" cy="0"/>
        </a:xfrm>
      </p:grpSpPr>
      <p:sp>
        <p:nvSpPr>
          <p:cNvPr id="101" name="–Johnny Appleseed"/>
          <p:cNvSpPr txBox="1"/>
          <p:nvPr>
            <p:ph type="body" sz="quarter" idx="21"/>
          </p:nvPr>
        </p:nvSpPr>
        <p:spPr>
          <a:xfrm>
            <a:off x="2387600" y="8953500"/>
            <a:ext cx="19621500" cy="647700"/>
          </a:xfrm>
          <a:prstGeom prst="rect">
            <a:avLst/>
          </a:prstGeom>
        </p:spPr>
        <p:txBody>
          <a:bodyPr>
            <a:spAutoFit/>
          </a:bodyPr>
          <a:lstStyle>
            <a:lvl1pPr marL="0" indent="0" algn="ctr" defTabSz="647700">
              <a:spcBef>
                <a:spcPts val="0"/>
              </a:spcBef>
              <a:buSzTx/>
              <a:buFontTx/>
              <a:buNone/>
              <a:defRPr sz="3600">
                <a:solidFill>
                  <a:srgbClr val="000000"/>
                </a:solidFill>
                <a:latin typeface="Helvetica Neue Medium"/>
                <a:ea typeface="Helvetica Neue Medium"/>
                <a:cs typeface="Helvetica Neue Medium"/>
                <a:sym typeface="Helvetica Neue Medium"/>
              </a:defRPr>
            </a:lvl1pPr>
          </a:lstStyle>
          <a:p>
            <a:pPr/>
            <a:r>
              <a:t>–Johnny Appleseed</a:t>
            </a:r>
          </a:p>
        </p:txBody>
      </p:sp>
      <p:sp>
        <p:nvSpPr>
          <p:cNvPr id="102" name="“Type a quote here.”"/>
          <p:cNvSpPr txBox="1"/>
          <p:nvPr>
            <p:ph type="body" sz="quarter" idx="22"/>
          </p:nvPr>
        </p:nvSpPr>
        <p:spPr>
          <a:xfrm>
            <a:off x="2387600" y="6061864"/>
            <a:ext cx="19621500" cy="944572"/>
          </a:xfrm>
          <a:prstGeom prst="rect">
            <a:avLst/>
          </a:prstGeom>
        </p:spPr>
        <p:txBody>
          <a:bodyPr anchor="ctr">
            <a:spAutoFit/>
          </a:bodyPr>
          <a:lstStyle>
            <a:lvl1pPr marL="0" indent="0" algn="ctr" defTabSz="647700">
              <a:spcBef>
                <a:spcPts val="3400"/>
              </a:spcBef>
              <a:buSzTx/>
              <a:buFontTx/>
              <a:buNone/>
              <a:defRPr sz="5600"/>
            </a:lvl1pPr>
          </a:lstStyle>
          <a:p>
            <a:pPr/>
            <a:r>
              <a:t>“Type a quote here.”</a:t>
            </a: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p:spTree>
      <p:nvGrpSpPr>
        <p:cNvPr id="1" name=""/>
        <p:cNvGrpSpPr/>
        <p:nvPr/>
      </p:nvGrpSpPr>
      <p:grpSpPr>
        <a:xfrm>
          <a:off x="0" y="0"/>
          <a:ext cx="0" cy="0"/>
          <a:chOff x="0" y="0"/>
          <a:chExt cx="0" cy="0"/>
        </a:xfrm>
      </p:grpSpPr>
      <p:sp>
        <p:nvSpPr>
          <p:cNvPr id="110" name="aerial view of an old city in Italy"/>
          <p:cNvSpPr/>
          <p:nvPr>
            <p:ph type="pic" idx="21"/>
          </p:nvPr>
        </p:nvSpPr>
        <p:spPr>
          <a:xfrm>
            <a:off x="-12700" y="-25400"/>
            <a:ext cx="24384000" cy="17774328"/>
          </a:xfrm>
          <a:prstGeom prst="rect">
            <a:avLst/>
          </a:prstGeom>
        </p:spPr>
        <p:txBody>
          <a:bodyPr lIns="91439" tIns="45719" rIns="91439" bIns="45719">
            <a:noAutofit/>
          </a:bodyPr>
          <a:lstStyle/>
          <a:p>
            <a:pPr/>
          </a:p>
        </p:txBody>
      </p:sp>
      <p:sp>
        <p:nvSpPr>
          <p:cNvPr id="1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11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Horizontal">
    <p:spTree>
      <p:nvGrpSpPr>
        <p:cNvPr id="1" name=""/>
        <p:cNvGrpSpPr/>
        <p:nvPr/>
      </p:nvGrpSpPr>
      <p:grpSpPr>
        <a:xfrm>
          <a:off x="0" y="0"/>
          <a:ext cx="0" cy="0"/>
          <a:chOff x="0" y="0"/>
          <a:chExt cx="0" cy="0"/>
        </a:xfrm>
      </p:grpSpPr>
      <p:sp>
        <p:nvSpPr>
          <p:cNvPr id="22" name="Line"/>
          <p:cNvSpPr/>
          <p:nvPr/>
        </p:nvSpPr>
        <p:spPr>
          <a:xfrm>
            <a:off x="14147800" y="11214100"/>
            <a:ext cx="0" cy="2000430"/>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p>
        </p:txBody>
      </p:sp>
      <p:sp>
        <p:nvSpPr>
          <p:cNvPr id="23" name="partial view looking up at the Colosseum under a blue sky"/>
          <p:cNvSpPr/>
          <p:nvPr>
            <p:ph type="pic" idx="21"/>
          </p:nvPr>
        </p:nvSpPr>
        <p:spPr>
          <a:xfrm>
            <a:off x="-88900" y="-38100"/>
            <a:ext cx="35966400" cy="21882100"/>
          </a:xfrm>
          <a:prstGeom prst="rect">
            <a:avLst/>
          </a:prstGeom>
        </p:spPr>
        <p:txBody>
          <a:bodyPr lIns="91439" tIns="45719" rIns="91439" bIns="45719">
            <a:noAutofit/>
          </a:bodyPr>
          <a:lstStyle/>
          <a:p>
            <a:pPr/>
          </a:p>
        </p:txBody>
      </p:sp>
      <p:sp>
        <p:nvSpPr>
          <p:cNvPr id="24" name="Title Text"/>
          <p:cNvSpPr txBox="1"/>
          <p:nvPr>
            <p:ph type="title"/>
          </p:nvPr>
        </p:nvSpPr>
        <p:spPr>
          <a:xfrm>
            <a:off x="2641600" y="10947400"/>
            <a:ext cx="10858500" cy="2387600"/>
          </a:xfrm>
          <a:prstGeom prst="rect">
            <a:avLst/>
          </a:prstGeom>
        </p:spPr>
        <p:txBody>
          <a:bodyPr anchor="ctr"/>
          <a:lstStyle>
            <a:lvl1pPr algn="r"/>
          </a:lstStyle>
          <a:p>
            <a:pPr/>
            <a:r>
              <a:t>Title Text</a:t>
            </a:r>
          </a:p>
        </p:txBody>
      </p:sp>
      <p:sp>
        <p:nvSpPr>
          <p:cNvPr id="25" name="Body Level One…"/>
          <p:cNvSpPr txBox="1"/>
          <p:nvPr>
            <p:ph type="body" sz="quarter" idx="1"/>
          </p:nvPr>
        </p:nvSpPr>
        <p:spPr>
          <a:xfrm>
            <a:off x="14719300" y="11938000"/>
            <a:ext cx="9283700" cy="7112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pPr/>
            <a:r>
              <a:t>Body Level One</a:t>
            </a:r>
          </a:p>
          <a:p>
            <a:pPr lvl="1"/>
            <a:r>
              <a:t>Body Level Two</a:t>
            </a:r>
          </a:p>
          <a:p>
            <a:pPr lvl="2"/>
            <a:r>
              <a:t>Body Level Three</a:t>
            </a:r>
          </a:p>
          <a:p>
            <a:pPr lvl="3"/>
            <a:r>
              <a:t>Body Level Four</a:t>
            </a:r>
          </a:p>
          <a:p>
            <a:pPr lvl="4"/>
            <a:r>
              <a:t>Body Level Five</a:t>
            </a:r>
          </a:p>
        </p:txBody>
      </p:sp>
      <p:sp>
        <p:nvSpPr>
          <p:cNvPr id="2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Centre">
    <p:spTree>
      <p:nvGrpSpPr>
        <p:cNvPr id="1" name=""/>
        <p:cNvGrpSpPr/>
        <p:nvPr/>
      </p:nvGrpSpPr>
      <p:grpSpPr>
        <a:xfrm>
          <a:off x="0" y="0"/>
          <a:ext cx="0" cy="0"/>
          <a:chOff x="0" y="0"/>
          <a:chExt cx="0" cy="0"/>
        </a:xfrm>
      </p:grpSpPr>
      <p:sp>
        <p:nvSpPr>
          <p:cNvPr id="33" name="Title Text"/>
          <p:cNvSpPr txBox="1"/>
          <p:nvPr>
            <p:ph type="title"/>
          </p:nvPr>
        </p:nvSpPr>
        <p:spPr>
          <a:xfrm>
            <a:off x="1066800" y="4622800"/>
            <a:ext cx="22237700" cy="4470400"/>
          </a:xfrm>
          <a:prstGeom prst="rect">
            <a:avLst/>
          </a:prstGeom>
        </p:spPr>
        <p:txBody>
          <a:bodyPr anchor="ctr"/>
          <a:lstStyle/>
          <a:p>
            <a:pPr/>
            <a:r>
              <a:t>Title Text</a:t>
            </a:r>
          </a:p>
        </p:txBody>
      </p:sp>
      <p:sp>
        <p:nvSpPr>
          <p:cNvPr id="3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Vertical">
    <p:spTree>
      <p:nvGrpSpPr>
        <p:cNvPr id="1" name=""/>
        <p:cNvGrpSpPr/>
        <p:nvPr/>
      </p:nvGrpSpPr>
      <p:grpSpPr>
        <a:xfrm>
          <a:off x="0" y="0"/>
          <a:ext cx="0" cy="0"/>
          <a:chOff x="0" y="0"/>
          <a:chExt cx="0" cy="0"/>
        </a:xfrm>
      </p:grpSpPr>
      <p:sp>
        <p:nvSpPr>
          <p:cNvPr id="41" name="Line"/>
          <p:cNvSpPr/>
          <p:nvPr/>
        </p:nvSpPr>
        <p:spPr>
          <a:xfrm>
            <a:off x="1066800" y="6845300"/>
            <a:ext cx="10002141" cy="0"/>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p>
        </p:txBody>
      </p:sp>
      <p:sp>
        <p:nvSpPr>
          <p:cNvPr id="42" name="partial view looking up at the Colosseum under a blue sky"/>
          <p:cNvSpPr/>
          <p:nvPr>
            <p:ph type="pic" idx="21"/>
          </p:nvPr>
        </p:nvSpPr>
        <p:spPr>
          <a:xfrm>
            <a:off x="9867900" y="-12700"/>
            <a:ext cx="20929600" cy="13982700"/>
          </a:xfrm>
          <a:prstGeom prst="rect">
            <a:avLst/>
          </a:prstGeom>
        </p:spPr>
        <p:txBody>
          <a:bodyPr lIns="91439" tIns="45719" rIns="91439" bIns="45719">
            <a:noAutofit/>
          </a:bodyPr>
          <a:lstStyle/>
          <a:p>
            <a:pPr/>
          </a:p>
        </p:txBody>
      </p:sp>
      <p:sp>
        <p:nvSpPr>
          <p:cNvPr id="43" name="Title Text"/>
          <p:cNvSpPr txBox="1"/>
          <p:nvPr>
            <p:ph type="title"/>
          </p:nvPr>
        </p:nvSpPr>
        <p:spPr>
          <a:xfrm>
            <a:off x="1066800" y="2019300"/>
            <a:ext cx="10007600" cy="4470400"/>
          </a:xfrm>
          <a:prstGeom prst="rect">
            <a:avLst/>
          </a:prstGeom>
        </p:spPr>
        <p:txBody>
          <a:bodyPr/>
          <a:lstStyle/>
          <a:p>
            <a:pPr/>
            <a:r>
              <a:t>Title Text</a:t>
            </a:r>
          </a:p>
        </p:txBody>
      </p:sp>
      <p:sp>
        <p:nvSpPr>
          <p:cNvPr id="44" name="Body Level One…"/>
          <p:cNvSpPr txBox="1"/>
          <p:nvPr>
            <p:ph type="body" sz="quarter" idx="1"/>
          </p:nvPr>
        </p:nvSpPr>
        <p:spPr>
          <a:xfrm>
            <a:off x="1066800" y="7213600"/>
            <a:ext cx="10007600" cy="44704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pPr/>
            <a:r>
              <a:t>Body Level One</a:t>
            </a:r>
          </a:p>
          <a:p>
            <a:pPr lvl="1"/>
            <a:r>
              <a:t>Body Level Two</a:t>
            </a:r>
          </a:p>
          <a:p>
            <a:pPr lvl="2"/>
            <a:r>
              <a:t>Body Level Three</a:t>
            </a:r>
          </a:p>
          <a:p>
            <a:pPr lvl="3"/>
            <a:r>
              <a:t>Body Level Four</a:t>
            </a:r>
          </a:p>
          <a:p>
            <a:pPr lvl="4"/>
            <a:r>
              <a:t>Body Level Five</a:t>
            </a:r>
          </a:p>
        </p:txBody>
      </p:sp>
      <p:sp>
        <p:nvSpPr>
          <p:cNvPr id="45" name="Slide Number"/>
          <p:cNvSpPr txBox="1"/>
          <p:nvPr>
            <p:ph type="sldNum" sz="quarter" idx="2"/>
          </p:nvPr>
        </p:nvSpPr>
        <p:spPr>
          <a:xfrm>
            <a:off x="952499" y="12985800"/>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52" name="Title Text"/>
          <p:cNvSpPr txBox="1"/>
          <p:nvPr>
            <p:ph type="title"/>
          </p:nvPr>
        </p:nvSpPr>
        <p:spPr>
          <a:prstGeom prst="rect">
            <a:avLst/>
          </a:prstGeom>
        </p:spPr>
        <p:txBody>
          <a:bodyPr/>
          <a:lstStyle/>
          <a:p>
            <a:pPr/>
            <a:r>
              <a:t>Title Text</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60" name="Title Text"/>
          <p:cNvSpPr txBox="1"/>
          <p:nvPr>
            <p:ph type="title"/>
          </p:nvPr>
        </p:nvSpPr>
        <p:spPr>
          <a:prstGeom prst="rect">
            <a:avLst/>
          </a:prstGeom>
        </p:spPr>
        <p:txBody>
          <a:bodyPr/>
          <a:lstStyle/>
          <a:p>
            <a:pPr/>
            <a:r>
              <a:t>Title Text</a:t>
            </a:r>
          </a:p>
        </p:txBody>
      </p:sp>
      <p:sp>
        <p:nvSpPr>
          <p:cNvPr id="6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Bullets &amp; Photo">
    <p:spTree>
      <p:nvGrpSpPr>
        <p:cNvPr id="1" name=""/>
        <p:cNvGrpSpPr/>
        <p:nvPr/>
      </p:nvGrpSpPr>
      <p:grpSpPr>
        <a:xfrm>
          <a:off x="0" y="0"/>
          <a:ext cx="0" cy="0"/>
          <a:chOff x="0" y="0"/>
          <a:chExt cx="0" cy="0"/>
        </a:xfrm>
      </p:grpSpPr>
      <p:sp>
        <p:nvSpPr>
          <p:cNvPr id="69" name="Line"/>
          <p:cNvSpPr/>
          <p:nvPr/>
        </p:nvSpPr>
        <p:spPr>
          <a:xfrm>
            <a:off x="1066800" y="2768600"/>
            <a:ext cx="9512612" cy="186"/>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p>
        </p:txBody>
      </p:sp>
      <p:sp>
        <p:nvSpPr>
          <p:cNvPr id="70" name="row of blue gondolas with Venice in the background"/>
          <p:cNvSpPr/>
          <p:nvPr>
            <p:ph type="pic" idx="21"/>
          </p:nvPr>
        </p:nvSpPr>
        <p:spPr>
          <a:xfrm>
            <a:off x="12052300" y="-1016000"/>
            <a:ext cx="12788900" cy="19037300"/>
          </a:xfrm>
          <a:prstGeom prst="rect">
            <a:avLst/>
          </a:prstGeom>
        </p:spPr>
        <p:txBody>
          <a:bodyPr lIns="91439" tIns="45719" rIns="91439" bIns="45719">
            <a:noAutofit/>
          </a:bodyPr>
          <a:lstStyle/>
          <a:p>
            <a:pPr/>
          </a:p>
        </p:txBody>
      </p:sp>
      <p:sp>
        <p:nvSpPr>
          <p:cNvPr id="71" name="Title Text"/>
          <p:cNvSpPr txBox="1"/>
          <p:nvPr>
            <p:ph type="title"/>
          </p:nvPr>
        </p:nvSpPr>
        <p:spPr>
          <a:xfrm>
            <a:off x="1066800" y="469900"/>
            <a:ext cx="9525000" cy="1968500"/>
          </a:xfrm>
          <a:prstGeom prst="rect">
            <a:avLst/>
          </a:prstGeom>
        </p:spPr>
        <p:txBody>
          <a:bodyPr/>
          <a:lstStyle/>
          <a:p>
            <a:pPr/>
            <a:r>
              <a:t>Title Text</a:t>
            </a:r>
          </a:p>
        </p:txBody>
      </p:sp>
      <p:sp>
        <p:nvSpPr>
          <p:cNvPr id="72" name="Body Level One…"/>
          <p:cNvSpPr txBox="1"/>
          <p:nvPr>
            <p:ph type="body" sz="half" idx="1"/>
          </p:nvPr>
        </p:nvSpPr>
        <p:spPr>
          <a:xfrm>
            <a:off x="1066800" y="3124200"/>
            <a:ext cx="9525000" cy="9372600"/>
          </a:xfrm>
          <a:prstGeom prst="rect">
            <a:avLst/>
          </a:prstGeom>
        </p:spPr>
        <p:txBody>
          <a:bodyPr/>
          <a:lstStyle>
            <a:lvl1pPr marL="457200" indent="-457200">
              <a:spcBef>
                <a:spcPts val="4200"/>
              </a:spcBef>
              <a:defRPr sz="3600">
                <a:latin typeface="Helvetica Neue"/>
                <a:ea typeface="Helvetica Neue"/>
                <a:cs typeface="Helvetica Neue"/>
                <a:sym typeface="Helvetica Neue"/>
              </a:defRPr>
            </a:lvl1pPr>
            <a:lvl2pPr marL="914400" indent="-457200">
              <a:spcBef>
                <a:spcPts val="4200"/>
              </a:spcBef>
              <a:defRPr sz="3600">
                <a:latin typeface="Helvetica Neue"/>
                <a:ea typeface="Helvetica Neue"/>
                <a:cs typeface="Helvetica Neue"/>
                <a:sym typeface="Helvetica Neue"/>
              </a:defRPr>
            </a:lvl2pPr>
            <a:lvl3pPr marL="1371600" indent="-457200">
              <a:spcBef>
                <a:spcPts val="4200"/>
              </a:spcBef>
              <a:defRPr sz="3600">
                <a:latin typeface="Helvetica Neue"/>
                <a:ea typeface="Helvetica Neue"/>
                <a:cs typeface="Helvetica Neue"/>
                <a:sym typeface="Helvetica Neue"/>
              </a:defRPr>
            </a:lvl3pPr>
            <a:lvl4pPr marL="1828800" indent="-457200">
              <a:spcBef>
                <a:spcPts val="4200"/>
              </a:spcBef>
              <a:defRPr sz="3600">
                <a:latin typeface="Helvetica Neue"/>
                <a:ea typeface="Helvetica Neue"/>
                <a:cs typeface="Helvetica Neue"/>
                <a:sym typeface="Helvetica Neue"/>
              </a:defRPr>
            </a:lvl4pPr>
            <a:lvl5pPr marL="2286000" indent="-457200">
              <a:spcBef>
                <a:spcPts val="4200"/>
              </a:spcBef>
              <a:defRPr sz="3600">
                <a:latin typeface="Helvetica Neue"/>
                <a:ea typeface="Helvetica Neue"/>
                <a:cs typeface="Helvetica Neue"/>
                <a:sym typeface="Helvetica Neue"/>
              </a:defRPr>
            </a:lvl5pPr>
          </a:lstStyle>
          <a:p>
            <a:pPr/>
            <a:r>
              <a:t>Body Level One</a:t>
            </a:r>
          </a:p>
          <a:p>
            <a:pPr lvl="1"/>
            <a:r>
              <a:t>Body Level Two</a:t>
            </a:r>
          </a:p>
          <a:p>
            <a:pPr lvl="2"/>
            <a:r>
              <a:t>Body Level Three</a:t>
            </a:r>
          </a:p>
          <a:p>
            <a:pPr lvl="3"/>
            <a:r>
              <a:t>Body Level Four</a:t>
            </a:r>
          </a:p>
          <a:p>
            <a:pPr lvl="4"/>
            <a:r>
              <a:t>Body Level Five</a:t>
            </a:r>
          </a:p>
        </p:txBody>
      </p:sp>
      <p:sp>
        <p:nvSpPr>
          <p:cNvPr id="73" name="Slide Number"/>
          <p:cNvSpPr txBox="1"/>
          <p:nvPr>
            <p:ph type="sldNum" sz="quarter" idx="2"/>
          </p:nvPr>
        </p:nvSpPr>
        <p:spPr>
          <a:xfrm>
            <a:off x="957643" y="12985800"/>
            <a:ext cx="368504" cy="374600"/>
          </a:xfrm>
          <a:prstGeom prst="rect">
            <a:avLst/>
          </a:prstGeom>
        </p:spPr>
        <p:txBody>
          <a:bodyPr/>
          <a:lstStyle>
            <a:lvl1pPr algn="l"/>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ullets">
    <p:spTree>
      <p:nvGrpSpPr>
        <p:cNvPr id="1" name=""/>
        <p:cNvGrpSpPr/>
        <p:nvPr/>
      </p:nvGrpSpPr>
      <p:grpSpPr>
        <a:xfrm>
          <a:off x="0" y="0"/>
          <a:ext cx="0" cy="0"/>
          <a:chOff x="0" y="0"/>
          <a:chExt cx="0" cy="0"/>
        </a:xfrm>
      </p:grpSpPr>
      <p:sp>
        <p:nvSpPr>
          <p:cNvPr id="80" name="Body Level One…"/>
          <p:cNvSpPr txBox="1"/>
          <p:nvPr>
            <p:ph type="body" idx="1"/>
          </p:nvPr>
        </p:nvSpPr>
        <p:spPr>
          <a:xfrm>
            <a:off x="1663700" y="1244600"/>
            <a:ext cx="21031200" cy="112014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3 Up">
    <p:spTree>
      <p:nvGrpSpPr>
        <p:cNvPr id="1" name=""/>
        <p:cNvGrpSpPr/>
        <p:nvPr/>
      </p:nvGrpSpPr>
      <p:grpSpPr>
        <a:xfrm>
          <a:off x="0" y="0"/>
          <a:ext cx="0" cy="0"/>
          <a:chOff x="0" y="0"/>
          <a:chExt cx="0" cy="0"/>
        </a:xfrm>
      </p:grpSpPr>
      <p:sp>
        <p:nvSpPr>
          <p:cNvPr id="88" name="Line"/>
          <p:cNvSpPr/>
          <p:nvPr/>
        </p:nvSpPr>
        <p:spPr>
          <a:xfrm flipH="1">
            <a:off x="15811739" y="711200"/>
            <a:ext cx="1" cy="11143606"/>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p>
        </p:txBody>
      </p:sp>
      <p:sp>
        <p:nvSpPr>
          <p:cNvPr id="89" name="Line"/>
          <p:cNvSpPr/>
          <p:nvPr/>
        </p:nvSpPr>
        <p:spPr>
          <a:xfrm>
            <a:off x="15811500" y="6277570"/>
            <a:ext cx="7763085" cy="1"/>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p>
        </p:txBody>
      </p:sp>
      <p:sp>
        <p:nvSpPr>
          <p:cNvPr id="90" name="bridge over river with city buildings in the background"/>
          <p:cNvSpPr/>
          <p:nvPr>
            <p:ph type="pic" sz="quarter" idx="21"/>
          </p:nvPr>
        </p:nvSpPr>
        <p:spPr>
          <a:xfrm>
            <a:off x="15930593" y="6423034"/>
            <a:ext cx="9151185" cy="6108701"/>
          </a:xfrm>
          <a:prstGeom prst="rect">
            <a:avLst/>
          </a:prstGeom>
        </p:spPr>
        <p:txBody>
          <a:bodyPr lIns="91439" tIns="45719" rIns="91439" bIns="45719">
            <a:noAutofit/>
          </a:bodyPr>
          <a:lstStyle/>
          <a:p>
            <a:pPr/>
          </a:p>
        </p:txBody>
      </p:sp>
      <p:sp>
        <p:nvSpPr>
          <p:cNvPr id="91" name="row of blue gondolas with Venice in the background"/>
          <p:cNvSpPr/>
          <p:nvPr>
            <p:ph type="pic" sz="half" idx="22"/>
          </p:nvPr>
        </p:nvSpPr>
        <p:spPr>
          <a:xfrm>
            <a:off x="15900400" y="-152400"/>
            <a:ext cx="7785100" cy="11595101"/>
          </a:xfrm>
          <a:prstGeom prst="rect">
            <a:avLst/>
          </a:prstGeom>
        </p:spPr>
        <p:txBody>
          <a:bodyPr lIns="91439" tIns="45719" rIns="91439" bIns="45719">
            <a:noAutofit/>
          </a:bodyPr>
          <a:lstStyle/>
          <a:p>
            <a:pPr/>
          </a:p>
        </p:txBody>
      </p:sp>
      <p:sp>
        <p:nvSpPr>
          <p:cNvPr id="92" name="aerial view of an old city in Italy"/>
          <p:cNvSpPr/>
          <p:nvPr>
            <p:ph type="pic" idx="23"/>
          </p:nvPr>
        </p:nvSpPr>
        <p:spPr>
          <a:xfrm>
            <a:off x="622300" y="711200"/>
            <a:ext cx="15544800" cy="11328400"/>
          </a:xfrm>
          <a:prstGeom prst="rect">
            <a:avLst/>
          </a:prstGeom>
        </p:spPr>
        <p:txBody>
          <a:bodyPr lIns="91439" tIns="45719" rIns="91439" bIns="45719">
            <a:noAutofit/>
          </a:bodyPr>
          <a:lstStyle/>
          <a:p>
            <a:pPr/>
          </a:p>
        </p:txBody>
      </p:sp>
      <p:sp>
        <p:nvSpPr>
          <p:cNvPr id="93" name="Body Level One…"/>
          <p:cNvSpPr txBox="1"/>
          <p:nvPr>
            <p:ph type="body" sz="quarter" idx="1"/>
          </p:nvPr>
        </p:nvSpPr>
        <p:spPr>
          <a:xfrm>
            <a:off x="977900" y="12179300"/>
            <a:ext cx="14579600" cy="13208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Line"/>
          <p:cNvSpPr/>
          <p:nvPr/>
        </p:nvSpPr>
        <p:spPr>
          <a:xfrm>
            <a:off x="1066800" y="2768600"/>
            <a:ext cx="22252698" cy="182"/>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p>
        </p:txBody>
      </p:sp>
      <p:sp>
        <p:nvSpPr>
          <p:cNvPr id="3" name="Title Text"/>
          <p:cNvSpPr txBox="1"/>
          <p:nvPr>
            <p:ph type="title"/>
          </p:nvPr>
        </p:nvSpPr>
        <p:spPr>
          <a:xfrm>
            <a:off x="1066800" y="469900"/>
            <a:ext cx="22237700" cy="1968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r>
              <a:t>Title Text</a:t>
            </a:r>
          </a:p>
        </p:txBody>
      </p:sp>
      <p:sp>
        <p:nvSpPr>
          <p:cNvPr id="4" name="Body Level One…"/>
          <p:cNvSpPr txBox="1"/>
          <p:nvPr>
            <p:ph type="body" idx="1"/>
          </p:nvPr>
        </p:nvSpPr>
        <p:spPr>
          <a:xfrm>
            <a:off x="1066800" y="3124200"/>
            <a:ext cx="22237700" cy="9372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23216221" y="12985800"/>
            <a:ext cx="368504" cy="374600"/>
          </a:xfrm>
          <a:prstGeom prst="rect">
            <a:avLst/>
          </a:prstGeom>
          <a:ln w="12700">
            <a:miter lim="400000"/>
          </a:ln>
        </p:spPr>
        <p:txBody>
          <a:bodyPr wrap="none" lIns="50800" tIns="50800" rIns="50800" bIns="50800" anchor="b">
            <a:spAutoFit/>
          </a:bodyPr>
          <a:lstStyle>
            <a:lvl1pPr algn="r">
              <a:defRPr sz="1800">
                <a:latin typeface="Helvetica Neue"/>
                <a:ea typeface="Helvetica Neue"/>
                <a:cs typeface="Helvetica Neue"/>
                <a:sym typeface="Helvetica Neue"/>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l" defTabSz="825500" rtl="0" latinLnBrk="0">
        <a:lnSpc>
          <a:spcPct val="100000"/>
        </a:lnSpc>
        <a:spcBef>
          <a:spcPts val="0"/>
        </a:spcBef>
        <a:spcAft>
          <a:spcPts val="0"/>
        </a:spcAft>
        <a:buClrTx/>
        <a:buSzTx/>
        <a:buFontTx/>
        <a:buNone/>
        <a:tabLst/>
        <a:defRPr b="0" baseline="0" cap="none" i="0" spc="0" strike="noStrike" sz="5800" u="none">
          <a:solidFill>
            <a:srgbClr val="000000"/>
          </a:solidFill>
          <a:uFillTx/>
          <a:latin typeface="+mn-lt"/>
          <a:ea typeface="+mn-ea"/>
          <a:cs typeface="+mn-cs"/>
          <a:sym typeface="Helvetica Neue Light"/>
        </a:defRPr>
      </a:lvl1pPr>
      <a:lvl2pPr marL="0" marR="0" indent="0" algn="l" defTabSz="825500" rtl="0" latinLnBrk="0">
        <a:lnSpc>
          <a:spcPct val="100000"/>
        </a:lnSpc>
        <a:spcBef>
          <a:spcPts val="0"/>
        </a:spcBef>
        <a:spcAft>
          <a:spcPts val="0"/>
        </a:spcAft>
        <a:buClrTx/>
        <a:buSzTx/>
        <a:buFontTx/>
        <a:buNone/>
        <a:tabLst/>
        <a:defRPr b="0" baseline="0" cap="none" i="0" spc="0" strike="noStrike" sz="5800" u="none">
          <a:solidFill>
            <a:srgbClr val="000000"/>
          </a:solidFill>
          <a:uFillTx/>
          <a:latin typeface="+mn-lt"/>
          <a:ea typeface="+mn-ea"/>
          <a:cs typeface="+mn-cs"/>
          <a:sym typeface="Helvetica Neue Light"/>
        </a:defRPr>
      </a:lvl2pPr>
      <a:lvl3pPr marL="0" marR="0" indent="0" algn="l" defTabSz="825500" rtl="0" latinLnBrk="0">
        <a:lnSpc>
          <a:spcPct val="100000"/>
        </a:lnSpc>
        <a:spcBef>
          <a:spcPts val="0"/>
        </a:spcBef>
        <a:spcAft>
          <a:spcPts val="0"/>
        </a:spcAft>
        <a:buClrTx/>
        <a:buSzTx/>
        <a:buFontTx/>
        <a:buNone/>
        <a:tabLst/>
        <a:defRPr b="0" baseline="0" cap="none" i="0" spc="0" strike="noStrike" sz="5800" u="none">
          <a:solidFill>
            <a:srgbClr val="000000"/>
          </a:solidFill>
          <a:uFillTx/>
          <a:latin typeface="+mn-lt"/>
          <a:ea typeface="+mn-ea"/>
          <a:cs typeface="+mn-cs"/>
          <a:sym typeface="Helvetica Neue Light"/>
        </a:defRPr>
      </a:lvl3pPr>
      <a:lvl4pPr marL="0" marR="0" indent="0" algn="l" defTabSz="825500" rtl="0" latinLnBrk="0">
        <a:lnSpc>
          <a:spcPct val="100000"/>
        </a:lnSpc>
        <a:spcBef>
          <a:spcPts val="0"/>
        </a:spcBef>
        <a:spcAft>
          <a:spcPts val="0"/>
        </a:spcAft>
        <a:buClrTx/>
        <a:buSzTx/>
        <a:buFontTx/>
        <a:buNone/>
        <a:tabLst/>
        <a:defRPr b="0" baseline="0" cap="none" i="0" spc="0" strike="noStrike" sz="5800" u="none">
          <a:solidFill>
            <a:srgbClr val="000000"/>
          </a:solidFill>
          <a:uFillTx/>
          <a:latin typeface="+mn-lt"/>
          <a:ea typeface="+mn-ea"/>
          <a:cs typeface="+mn-cs"/>
          <a:sym typeface="Helvetica Neue Light"/>
        </a:defRPr>
      </a:lvl4pPr>
      <a:lvl5pPr marL="0" marR="0" indent="0" algn="l" defTabSz="825500" rtl="0" latinLnBrk="0">
        <a:lnSpc>
          <a:spcPct val="100000"/>
        </a:lnSpc>
        <a:spcBef>
          <a:spcPts val="0"/>
        </a:spcBef>
        <a:spcAft>
          <a:spcPts val="0"/>
        </a:spcAft>
        <a:buClrTx/>
        <a:buSzTx/>
        <a:buFontTx/>
        <a:buNone/>
        <a:tabLst/>
        <a:defRPr b="0" baseline="0" cap="none" i="0" spc="0" strike="noStrike" sz="5800" u="none">
          <a:solidFill>
            <a:srgbClr val="000000"/>
          </a:solidFill>
          <a:uFillTx/>
          <a:latin typeface="+mn-lt"/>
          <a:ea typeface="+mn-ea"/>
          <a:cs typeface="+mn-cs"/>
          <a:sym typeface="Helvetica Neue Light"/>
        </a:defRPr>
      </a:lvl5pPr>
      <a:lvl6pPr marL="0" marR="0" indent="0" algn="l" defTabSz="825500" rtl="0" latinLnBrk="0">
        <a:lnSpc>
          <a:spcPct val="100000"/>
        </a:lnSpc>
        <a:spcBef>
          <a:spcPts val="0"/>
        </a:spcBef>
        <a:spcAft>
          <a:spcPts val="0"/>
        </a:spcAft>
        <a:buClrTx/>
        <a:buSzTx/>
        <a:buFontTx/>
        <a:buNone/>
        <a:tabLst/>
        <a:defRPr b="0" baseline="0" cap="none" i="0" spc="0" strike="noStrike" sz="5800" u="none">
          <a:solidFill>
            <a:srgbClr val="000000"/>
          </a:solidFill>
          <a:uFillTx/>
          <a:latin typeface="+mn-lt"/>
          <a:ea typeface="+mn-ea"/>
          <a:cs typeface="+mn-cs"/>
          <a:sym typeface="Helvetica Neue Light"/>
        </a:defRPr>
      </a:lvl6pPr>
      <a:lvl7pPr marL="0" marR="0" indent="0" algn="l" defTabSz="825500" rtl="0" latinLnBrk="0">
        <a:lnSpc>
          <a:spcPct val="100000"/>
        </a:lnSpc>
        <a:spcBef>
          <a:spcPts val="0"/>
        </a:spcBef>
        <a:spcAft>
          <a:spcPts val="0"/>
        </a:spcAft>
        <a:buClrTx/>
        <a:buSzTx/>
        <a:buFontTx/>
        <a:buNone/>
        <a:tabLst/>
        <a:defRPr b="0" baseline="0" cap="none" i="0" spc="0" strike="noStrike" sz="5800" u="none">
          <a:solidFill>
            <a:srgbClr val="000000"/>
          </a:solidFill>
          <a:uFillTx/>
          <a:latin typeface="+mn-lt"/>
          <a:ea typeface="+mn-ea"/>
          <a:cs typeface="+mn-cs"/>
          <a:sym typeface="Helvetica Neue Light"/>
        </a:defRPr>
      </a:lvl7pPr>
      <a:lvl8pPr marL="0" marR="0" indent="0" algn="l" defTabSz="825500" rtl="0" latinLnBrk="0">
        <a:lnSpc>
          <a:spcPct val="100000"/>
        </a:lnSpc>
        <a:spcBef>
          <a:spcPts val="0"/>
        </a:spcBef>
        <a:spcAft>
          <a:spcPts val="0"/>
        </a:spcAft>
        <a:buClrTx/>
        <a:buSzTx/>
        <a:buFontTx/>
        <a:buNone/>
        <a:tabLst/>
        <a:defRPr b="0" baseline="0" cap="none" i="0" spc="0" strike="noStrike" sz="5800" u="none">
          <a:solidFill>
            <a:srgbClr val="000000"/>
          </a:solidFill>
          <a:uFillTx/>
          <a:latin typeface="+mn-lt"/>
          <a:ea typeface="+mn-ea"/>
          <a:cs typeface="+mn-cs"/>
          <a:sym typeface="Helvetica Neue Light"/>
        </a:defRPr>
      </a:lvl8pPr>
      <a:lvl9pPr marL="0" marR="0" indent="0" algn="l" defTabSz="825500" rtl="0" latinLnBrk="0">
        <a:lnSpc>
          <a:spcPct val="100000"/>
        </a:lnSpc>
        <a:spcBef>
          <a:spcPts val="0"/>
        </a:spcBef>
        <a:spcAft>
          <a:spcPts val="0"/>
        </a:spcAft>
        <a:buClrTx/>
        <a:buSzTx/>
        <a:buFontTx/>
        <a:buNone/>
        <a:tabLst/>
        <a:defRPr b="0" baseline="0" cap="none" i="0" spc="0" strike="noStrike" sz="5800" u="none">
          <a:solidFill>
            <a:srgbClr val="000000"/>
          </a:solidFill>
          <a:uFillTx/>
          <a:latin typeface="+mn-lt"/>
          <a:ea typeface="+mn-ea"/>
          <a:cs typeface="+mn-cs"/>
          <a:sym typeface="Helvetica Neue Light"/>
        </a:defRPr>
      </a:lvl9pPr>
    </p:titleStyle>
    <p:bodyStyle>
      <a:lvl1pPr marL="635000" marR="0" indent="-635000" algn="l" defTabSz="825500" rtl="0" latinLnBrk="0">
        <a:lnSpc>
          <a:spcPct val="100000"/>
        </a:lnSpc>
        <a:spcBef>
          <a:spcPts val="5900"/>
        </a:spcBef>
        <a:spcAft>
          <a:spcPts val="0"/>
        </a:spcAft>
        <a:buClrTx/>
        <a:buSzPct val="75000"/>
        <a:buFont typeface="Helvetica Neue"/>
        <a:buChar char="•"/>
        <a:tabLst/>
        <a:defRPr b="0" baseline="0" cap="none" i="0" spc="0" strike="noStrike" sz="5000" u="none">
          <a:solidFill>
            <a:srgbClr val="747474"/>
          </a:solidFill>
          <a:uFillTx/>
          <a:latin typeface="+mn-lt"/>
          <a:ea typeface="+mn-ea"/>
          <a:cs typeface="+mn-cs"/>
          <a:sym typeface="Helvetica Neue Light"/>
        </a:defRPr>
      </a:lvl1pPr>
      <a:lvl2pPr marL="1270000" marR="0" indent="-635000" algn="l" defTabSz="825500" rtl="0" latinLnBrk="0">
        <a:lnSpc>
          <a:spcPct val="100000"/>
        </a:lnSpc>
        <a:spcBef>
          <a:spcPts val="5900"/>
        </a:spcBef>
        <a:spcAft>
          <a:spcPts val="0"/>
        </a:spcAft>
        <a:buClrTx/>
        <a:buSzPct val="75000"/>
        <a:buFont typeface="Helvetica Neue"/>
        <a:buChar char="•"/>
        <a:tabLst/>
        <a:defRPr b="0" baseline="0" cap="none" i="0" spc="0" strike="noStrike" sz="5000" u="none">
          <a:solidFill>
            <a:srgbClr val="747474"/>
          </a:solidFill>
          <a:uFillTx/>
          <a:latin typeface="+mn-lt"/>
          <a:ea typeface="+mn-ea"/>
          <a:cs typeface="+mn-cs"/>
          <a:sym typeface="Helvetica Neue Light"/>
        </a:defRPr>
      </a:lvl2pPr>
      <a:lvl3pPr marL="1905000" marR="0" indent="-635000" algn="l" defTabSz="825500" rtl="0" latinLnBrk="0">
        <a:lnSpc>
          <a:spcPct val="100000"/>
        </a:lnSpc>
        <a:spcBef>
          <a:spcPts val="5900"/>
        </a:spcBef>
        <a:spcAft>
          <a:spcPts val="0"/>
        </a:spcAft>
        <a:buClrTx/>
        <a:buSzPct val="75000"/>
        <a:buFont typeface="Helvetica Neue"/>
        <a:buChar char="•"/>
        <a:tabLst/>
        <a:defRPr b="0" baseline="0" cap="none" i="0" spc="0" strike="noStrike" sz="5000" u="none">
          <a:solidFill>
            <a:srgbClr val="747474"/>
          </a:solidFill>
          <a:uFillTx/>
          <a:latin typeface="+mn-lt"/>
          <a:ea typeface="+mn-ea"/>
          <a:cs typeface="+mn-cs"/>
          <a:sym typeface="Helvetica Neue Light"/>
        </a:defRPr>
      </a:lvl3pPr>
      <a:lvl4pPr marL="2540000" marR="0" indent="-635000" algn="l" defTabSz="825500" rtl="0" latinLnBrk="0">
        <a:lnSpc>
          <a:spcPct val="100000"/>
        </a:lnSpc>
        <a:spcBef>
          <a:spcPts val="5900"/>
        </a:spcBef>
        <a:spcAft>
          <a:spcPts val="0"/>
        </a:spcAft>
        <a:buClrTx/>
        <a:buSzPct val="75000"/>
        <a:buFont typeface="Helvetica Neue"/>
        <a:buChar char="•"/>
        <a:tabLst/>
        <a:defRPr b="0" baseline="0" cap="none" i="0" spc="0" strike="noStrike" sz="5000" u="none">
          <a:solidFill>
            <a:srgbClr val="747474"/>
          </a:solidFill>
          <a:uFillTx/>
          <a:latin typeface="+mn-lt"/>
          <a:ea typeface="+mn-ea"/>
          <a:cs typeface="+mn-cs"/>
          <a:sym typeface="Helvetica Neue Light"/>
        </a:defRPr>
      </a:lvl4pPr>
      <a:lvl5pPr marL="3175000" marR="0" indent="-635000" algn="l" defTabSz="825500" rtl="0" latinLnBrk="0">
        <a:lnSpc>
          <a:spcPct val="100000"/>
        </a:lnSpc>
        <a:spcBef>
          <a:spcPts val="5900"/>
        </a:spcBef>
        <a:spcAft>
          <a:spcPts val="0"/>
        </a:spcAft>
        <a:buClrTx/>
        <a:buSzPct val="75000"/>
        <a:buFont typeface="Helvetica Neue"/>
        <a:buChar char="•"/>
        <a:tabLst/>
        <a:defRPr b="0" baseline="0" cap="none" i="0" spc="0" strike="noStrike" sz="5000" u="none">
          <a:solidFill>
            <a:srgbClr val="747474"/>
          </a:solidFill>
          <a:uFillTx/>
          <a:latin typeface="+mn-lt"/>
          <a:ea typeface="+mn-ea"/>
          <a:cs typeface="+mn-cs"/>
          <a:sym typeface="Helvetica Neue Light"/>
        </a:defRPr>
      </a:lvl5pPr>
      <a:lvl6pPr marL="3810000" marR="0" indent="-635000" algn="l" defTabSz="825500" rtl="0" latinLnBrk="0">
        <a:lnSpc>
          <a:spcPct val="100000"/>
        </a:lnSpc>
        <a:spcBef>
          <a:spcPts val="5900"/>
        </a:spcBef>
        <a:spcAft>
          <a:spcPts val="0"/>
        </a:spcAft>
        <a:buClrTx/>
        <a:buSzPct val="75000"/>
        <a:buFont typeface="Helvetica Neue"/>
        <a:buChar char="•"/>
        <a:tabLst/>
        <a:defRPr b="0" baseline="0" cap="none" i="0" spc="0" strike="noStrike" sz="5000" u="none">
          <a:solidFill>
            <a:srgbClr val="747474"/>
          </a:solidFill>
          <a:uFillTx/>
          <a:latin typeface="+mn-lt"/>
          <a:ea typeface="+mn-ea"/>
          <a:cs typeface="+mn-cs"/>
          <a:sym typeface="Helvetica Neue Light"/>
        </a:defRPr>
      </a:lvl6pPr>
      <a:lvl7pPr marL="4445000" marR="0" indent="-635000" algn="l" defTabSz="825500" rtl="0" latinLnBrk="0">
        <a:lnSpc>
          <a:spcPct val="100000"/>
        </a:lnSpc>
        <a:spcBef>
          <a:spcPts val="5900"/>
        </a:spcBef>
        <a:spcAft>
          <a:spcPts val="0"/>
        </a:spcAft>
        <a:buClrTx/>
        <a:buSzPct val="75000"/>
        <a:buFont typeface="Helvetica Neue"/>
        <a:buChar char="•"/>
        <a:tabLst/>
        <a:defRPr b="0" baseline="0" cap="none" i="0" spc="0" strike="noStrike" sz="5000" u="none">
          <a:solidFill>
            <a:srgbClr val="747474"/>
          </a:solidFill>
          <a:uFillTx/>
          <a:latin typeface="+mn-lt"/>
          <a:ea typeface="+mn-ea"/>
          <a:cs typeface="+mn-cs"/>
          <a:sym typeface="Helvetica Neue Light"/>
        </a:defRPr>
      </a:lvl7pPr>
      <a:lvl8pPr marL="5080000" marR="0" indent="-635000" algn="l" defTabSz="825500" rtl="0" latinLnBrk="0">
        <a:lnSpc>
          <a:spcPct val="100000"/>
        </a:lnSpc>
        <a:spcBef>
          <a:spcPts val="5900"/>
        </a:spcBef>
        <a:spcAft>
          <a:spcPts val="0"/>
        </a:spcAft>
        <a:buClrTx/>
        <a:buSzPct val="75000"/>
        <a:buFont typeface="Helvetica Neue"/>
        <a:buChar char="•"/>
        <a:tabLst/>
        <a:defRPr b="0" baseline="0" cap="none" i="0" spc="0" strike="noStrike" sz="5000" u="none">
          <a:solidFill>
            <a:srgbClr val="747474"/>
          </a:solidFill>
          <a:uFillTx/>
          <a:latin typeface="+mn-lt"/>
          <a:ea typeface="+mn-ea"/>
          <a:cs typeface="+mn-cs"/>
          <a:sym typeface="Helvetica Neue Light"/>
        </a:defRPr>
      </a:lvl8pPr>
      <a:lvl9pPr marL="5715000" marR="0" indent="-635000" algn="l" defTabSz="825500" rtl="0" latinLnBrk="0">
        <a:lnSpc>
          <a:spcPct val="100000"/>
        </a:lnSpc>
        <a:spcBef>
          <a:spcPts val="5900"/>
        </a:spcBef>
        <a:spcAft>
          <a:spcPts val="0"/>
        </a:spcAft>
        <a:buClrTx/>
        <a:buSzPct val="75000"/>
        <a:buFont typeface="Helvetica Neue"/>
        <a:buChar char="•"/>
        <a:tabLst/>
        <a:defRPr b="0" baseline="0" cap="none" i="0" spc="0" strike="noStrike" sz="5000" u="none">
          <a:solidFill>
            <a:srgbClr val="747474"/>
          </a:solidFill>
          <a:uFillTx/>
          <a:latin typeface="+mn-lt"/>
          <a:ea typeface="+mn-ea"/>
          <a:cs typeface="+mn-cs"/>
          <a:sym typeface="Helvetica Neue Light"/>
        </a:defRPr>
      </a:lvl9pPr>
    </p:bodyStyle>
    <p:otherStyle>
      <a:lvl1pPr marL="0" marR="0" indent="0" algn="r" defTabSz="8255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228600" algn="r" defTabSz="8255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457200" algn="r" defTabSz="8255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685800" algn="r" defTabSz="8255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914400" algn="r" defTabSz="8255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1143000" algn="r" defTabSz="8255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1371600" algn="r" defTabSz="8255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1600200" algn="r" defTabSz="8255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1828800" algn="r" defTabSz="8255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jpeg"/><Relationship Id="rId3" Type="http://schemas.openxmlformats.org/officeDocument/2006/relationships/image" Target="../media/image3.jpeg"/><Relationship Id="rId4" Type="http://schemas.openxmlformats.org/officeDocument/2006/relationships/image" Target="../media/image3.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7" name="partial view looking up at the Colosseum under a blue sky" descr="partial view looking up at the Colosseum under a blue sky"/>
          <p:cNvPicPr>
            <a:picLocks noChangeAspect="1"/>
          </p:cNvPicPr>
          <p:nvPr>
            <p:ph type="pic" idx="21"/>
          </p:nvPr>
        </p:nvPicPr>
        <p:blipFill>
          <a:blip r:embed="rId2">
            <a:extLst/>
          </a:blip>
          <a:srcRect l="245" t="0" r="245" b="0"/>
          <a:stretch>
            <a:fillRect/>
          </a:stretch>
        </p:blipFill>
        <p:spPr>
          <a:xfrm>
            <a:off x="-1" y="1138859"/>
            <a:ext cx="24384001" cy="8402982"/>
          </a:xfrm>
          <a:prstGeom prst="rect">
            <a:avLst/>
          </a:prstGeom>
        </p:spPr>
      </p:pic>
      <p:sp>
        <p:nvSpPr>
          <p:cNvPr id="128" name="ONLINE CHILD SEXUAL EXPLOITATION"/>
          <p:cNvSpPr txBox="1"/>
          <p:nvPr>
            <p:ph type="title"/>
          </p:nvPr>
        </p:nvSpPr>
        <p:spPr>
          <a:prstGeom prst="rect">
            <a:avLst/>
          </a:prstGeom>
        </p:spPr>
        <p:txBody>
          <a:bodyPr/>
          <a:lstStyle>
            <a:lvl1pPr algn="ctr"/>
          </a:lstStyle>
          <a:p>
            <a:pPr/>
            <a:r>
              <a:t>ONLINE CHILD SEXUAL EXPLOITATION </a:t>
            </a:r>
          </a:p>
        </p:txBody>
      </p:sp>
      <p:sp>
        <p:nvSpPr>
          <p:cNvPr id="129" name="BY CHARLIE PORTER-BAKER"/>
          <p:cNvSpPr txBox="1"/>
          <p:nvPr>
            <p:ph type="body" sz="quarter" idx="1"/>
          </p:nvPr>
        </p:nvSpPr>
        <p:spPr>
          <a:prstGeom prst="rect">
            <a:avLst/>
          </a:prstGeom>
        </p:spPr>
        <p:txBody>
          <a:bodyPr/>
          <a:lstStyle>
            <a:lvl1pPr>
              <a:defRPr>
                <a:solidFill>
                  <a:srgbClr val="000000"/>
                </a:solidFill>
              </a:defRPr>
            </a:lvl1pPr>
          </a:lstStyle>
          <a:p>
            <a:pPr/>
            <a:r>
              <a:t>BY CHARLIE PORTER-BAKER</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1" name="row of blue gondolas with Venice in the background" descr="row of blue gondolas with Venice in the background"/>
          <p:cNvPicPr>
            <a:picLocks noChangeAspect="1"/>
          </p:cNvPicPr>
          <p:nvPr>
            <p:ph type="pic" idx="21"/>
          </p:nvPr>
        </p:nvPicPr>
        <p:blipFill>
          <a:blip r:embed="rId2">
            <a:extLst/>
          </a:blip>
          <a:srcRect l="12682" t="0" r="28007" b="0"/>
          <a:stretch>
            <a:fillRect/>
          </a:stretch>
        </p:blipFill>
        <p:spPr>
          <a:xfrm>
            <a:off x="12181550" y="0"/>
            <a:ext cx="12202450" cy="13716000"/>
          </a:xfrm>
          <a:prstGeom prst="rect">
            <a:avLst/>
          </a:prstGeom>
        </p:spPr>
      </p:pic>
      <p:sp>
        <p:nvSpPr>
          <p:cNvPr id="132" name="WHAT FORMS CAN ONLINE CSE TAKE?"/>
          <p:cNvSpPr txBox="1"/>
          <p:nvPr>
            <p:ph type="title"/>
          </p:nvPr>
        </p:nvSpPr>
        <p:spPr>
          <a:prstGeom prst="rect">
            <a:avLst/>
          </a:prstGeom>
        </p:spPr>
        <p:txBody>
          <a:bodyPr anchor="ctr"/>
          <a:lstStyle>
            <a:lvl1pPr algn="ctr"/>
          </a:lstStyle>
          <a:p>
            <a:pPr/>
            <a:r>
              <a:t>WHAT FORMS CAN ONLINE CSE TAKE? </a:t>
            </a:r>
          </a:p>
        </p:txBody>
      </p:sp>
      <p:sp>
        <p:nvSpPr>
          <p:cNvPr id="133" name="Online Grooming.…"/>
          <p:cNvSpPr txBox="1"/>
          <p:nvPr>
            <p:ph type="body" sz="half" idx="1"/>
          </p:nvPr>
        </p:nvSpPr>
        <p:spPr>
          <a:xfrm>
            <a:off x="1060605" y="3404798"/>
            <a:ext cx="9525001" cy="9372601"/>
          </a:xfrm>
          <a:prstGeom prst="rect">
            <a:avLst/>
          </a:prstGeom>
        </p:spPr>
        <p:txBody>
          <a:bodyPr/>
          <a:lstStyle/>
          <a:p>
            <a:pPr>
              <a:defRPr sz="4200">
                <a:solidFill>
                  <a:srgbClr val="000000"/>
                </a:solidFill>
              </a:defRPr>
            </a:pPr>
            <a:r>
              <a:t>Online Grooming. </a:t>
            </a:r>
          </a:p>
          <a:p>
            <a:pPr>
              <a:defRPr sz="4200">
                <a:solidFill>
                  <a:srgbClr val="000000"/>
                </a:solidFill>
              </a:defRPr>
            </a:pPr>
            <a:r>
              <a:t>Live Streaming. </a:t>
            </a:r>
          </a:p>
          <a:p>
            <a:pPr>
              <a:defRPr sz="4200">
                <a:solidFill>
                  <a:srgbClr val="000000"/>
                </a:solidFill>
              </a:defRPr>
            </a:pPr>
            <a:r>
              <a:t>Online Coercion and Blackmail. </a:t>
            </a:r>
          </a:p>
          <a:p>
            <a:pPr>
              <a:defRPr sz="4200">
                <a:solidFill>
                  <a:srgbClr val="000000"/>
                </a:solidFill>
              </a:defRPr>
            </a:pPr>
            <a:r>
              <a:t>Possession, Production and Sharing of Indecent Images of Children (IIDC) and Prohibited Images.</a:t>
            </a:r>
          </a:p>
          <a:p>
            <a:pPr>
              <a:defRPr sz="4200">
                <a:solidFill>
                  <a:srgbClr val="000000"/>
                </a:solidFill>
              </a:defRPr>
            </a:pPr>
            <a:r>
              <a:t>ACTIVITY - In groups of 5 match the definitions.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5"/>
        </a:solidFill>
      </p:bgPr>
    </p:bg>
    <p:spTree>
      <p:nvGrpSpPr>
        <p:cNvPr id="1" name=""/>
        <p:cNvGrpSpPr/>
        <p:nvPr/>
      </p:nvGrpSpPr>
      <p:grpSpPr>
        <a:xfrm>
          <a:off x="0" y="0"/>
          <a:ext cx="0" cy="0"/>
          <a:chOff x="0" y="0"/>
          <a:chExt cx="0" cy="0"/>
        </a:xfrm>
      </p:grpSpPr>
      <p:sp>
        <p:nvSpPr>
          <p:cNvPr id="135" name="DEFINITIONS EXPLAINED"/>
          <p:cNvSpPr txBox="1"/>
          <p:nvPr>
            <p:ph type="title"/>
          </p:nvPr>
        </p:nvSpPr>
        <p:spPr>
          <a:prstGeom prst="rect">
            <a:avLst/>
          </a:prstGeom>
        </p:spPr>
        <p:txBody>
          <a:bodyPr anchor="ctr"/>
          <a:lstStyle>
            <a:lvl1pPr algn="ctr"/>
          </a:lstStyle>
          <a:p>
            <a:pPr/>
            <a:r>
              <a:t>DEFINITIONS EXPLAINED</a:t>
            </a:r>
          </a:p>
        </p:txBody>
      </p:sp>
      <p:sp>
        <p:nvSpPr>
          <p:cNvPr id="136" name="Online Grooming - The act of developing a relationship with a child to enable their abuse and exploitations both online and offline.…"/>
          <p:cNvSpPr txBox="1"/>
          <p:nvPr>
            <p:ph type="body" idx="1"/>
          </p:nvPr>
        </p:nvSpPr>
        <p:spPr>
          <a:prstGeom prst="rect">
            <a:avLst/>
          </a:prstGeom>
        </p:spPr>
        <p:txBody>
          <a:bodyPr/>
          <a:lstStyle/>
          <a:p>
            <a:pPr marL="596900" indent="-596900" defTabSz="775969">
              <a:spcBef>
                <a:spcPts val="5500"/>
              </a:spcBef>
              <a:defRPr sz="4700">
                <a:solidFill>
                  <a:srgbClr val="000000"/>
                </a:solidFill>
              </a:defRPr>
            </a:pPr>
            <a:r>
              <a:t>Online Grooming - The act of developing a relationship with a child to enable their abuse and exploitations both online and offline. </a:t>
            </a:r>
          </a:p>
          <a:p>
            <a:pPr marL="596900" indent="-596900" defTabSz="775969">
              <a:spcBef>
                <a:spcPts val="5500"/>
              </a:spcBef>
              <a:defRPr sz="4700">
                <a:solidFill>
                  <a:srgbClr val="000000"/>
                </a:solidFill>
              </a:defRPr>
            </a:pPr>
            <a:r>
              <a:t>Live Streaming - Encouraging victims to commit or watch sexual acts via webcam. Also involves watching live contact sexual abuse with the offender directing what acts are perpetrated on the victim. </a:t>
            </a:r>
          </a:p>
          <a:p>
            <a:pPr marL="596900" indent="-596900" defTabSz="775969">
              <a:spcBef>
                <a:spcPts val="5500"/>
              </a:spcBef>
              <a:defRPr sz="4700">
                <a:solidFill>
                  <a:srgbClr val="000000"/>
                </a:solidFill>
              </a:defRPr>
            </a:pPr>
            <a:r>
              <a:t>Online Coercion and Blackmail - Using sexual images and/or videos depicting that child, for the purposes of sexual gain, financial gain or other personal gain.</a:t>
            </a:r>
          </a:p>
          <a:p>
            <a:pPr marL="596900" indent="-596900" defTabSz="775969">
              <a:spcBef>
                <a:spcPts val="5500"/>
              </a:spcBef>
              <a:defRPr sz="4700">
                <a:solidFill>
                  <a:srgbClr val="000000"/>
                </a:solidFill>
              </a:defRPr>
            </a:pPr>
            <a:r>
              <a:t>Possession, Production and Sharing of Indecent Images of Children (IIDC) and Prohibited Images. -  The use of online platforms to store, share and produce indecent images of children.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8" name="row of blue gondolas with Venice in the background" descr="row of blue gondolas with Venice in the background"/>
          <p:cNvPicPr>
            <a:picLocks noChangeAspect="1"/>
          </p:cNvPicPr>
          <p:nvPr>
            <p:ph type="pic" idx="21"/>
          </p:nvPr>
        </p:nvPicPr>
        <p:blipFill>
          <a:blip r:embed="rId2">
            <a:extLst/>
          </a:blip>
          <a:srcRect l="5555" t="0" r="5555" b="0"/>
          <a:stretch>
            <a:fillRect/>
          </a:stretch>
        </p:blipFill>
        <p:spPr>
          <a:xfrm>
            <a:off x="-42090" y="0"/>
            <a:ext cx="12192001" cy="13716001"/>
          </a:xfrm>
          <a:prstGeom prst="rect">
            <a:avLst/>
          </a:prstGeom>
        </p:spPr>
      </p:pic>
      <p:sp>
        <p:nvSpPr>
          <p:cNvPr id="139" name="KEY THREATS IN ONLINE CSE"/>
          <p:cNvSpPr txBox="1"/>
          <p:nvPr>
            <p:ph type="title"/>
          </p:nvPr>
        </p:nvSpPr>
        <p:spPr>
          <a:xfrm>
            <a:off x="13160590" y="463549"/>
            <a:ext cx="9525001" cy="1968501"/>
          </a:xfrm>
          <a:prstGeom prst="rect">
            <a:avLst/>
          </a:prstGeom>
        </p:spPr>
        <p:txBody>
          <a:bodyPr anchor="ctr"/>
          <a:lstStyle>
            <a:lvl1pPr algn="ctr"/>
          </a:lstStyle>
          <a:p>
            <a:pPr/>
            <a:r>
              <a:t>KEY THREATS IN ONLINE CSE</a:t>
            </a:r>
          </a:p>
        </p:txBody>
      </p:sp>
      <p:sp>
        <p:nvSpPr>
          <p:cNvPr id="140" name="Peer-to-peer (P2) networks and anonymised access like Darknet networks (e.g. Tor). These give opportunity to stronger networking possibilities with the anonymity, causing people to be more open about sharing their sexual interests.…"/>
          <p:cNvSpPr txBox="1"/>
          <p:nvPr>
            <p:ph type="body" sz="half" idx="1"/>
          </p:nvPr>
        </p:nvSpPr>
        <p:spPr>
          <a:xfrm>
            <a:off x="13160590" y="3376738"/>
            <a:ext cx="9525001" cy="9372601"/>
          </a:xfrm>
          <a:prstGeom prst="rect">
            <a:avLst/>
          </a:prstGeom>
        </p:spPr>
        <p:txBody>
          <a:bodyPr/>
          <a:lstStyle/>
          <a:p>
            <a:pPr/>
            <a:r>
              <a:t>Peer-to-peer (P2) networks and anonymised access like Darknet networks (e.g. Tor). These give opportunity to stronger networking possibilities with the anonymity, causing people to be more open about sharing their sexual interests. </a:t>
            </a:r>
          </a:p>
          <a:p>
            <a:pPr/>
            <a:r>
              <a:t>Live streaming of child sexual abuse. Facilitated through technology, with one trend concerning the profit-driven abuse of children overseas, live in front of a camera.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solidFill>
      </p:bgPr>
    </p:bg>
    <p:spTree>
      <p:nvGrpSpPr>
        <p:cNvPr id="1" name=""/>
        <p:cNvGrpSpPr/>
        <p:nvPr/>
      </p:nvGrpSpPr>
      <p:grpSpPr>
        <a:xfrm>
          <a:off x="0" y="0"/>
          <a:ext cx="0" cy="0"/>
          <a:chOff x="0" y="0"/>
          <a:chExt cx="0" cy="0"/>
        </a:xfrm>
      </p:grpSpPr>
      <p:sp>
        <p:nvSpPr>
          <p:cNvPr id="142" name="TRUE OR FALSE?"/>
          <p:cNvSpPr txBox="1"/>
          <p:nvPr>
            <p:ph type="title"/>
          </p:nvPr>
        </p:nvSpPr>
        <p:spPr>
          <a:prstGeom prst="rect">
            <a:avLst/>
          </a:prstGeom>
        </p:spPr>
        <p:txBody>
          <a:bodyPr anchor="ctr"/>
          <a:lstStyle>
            <a:lvl1pPr algn="ctr"/>
          </a:lstStyle>
          <a:p>
            <a:pPr/>
            <a:r>
              <a:t>TRUE OR FALSE?</a:t>
            </a:r>
          </a:p>
        </p:txBody>
      </p:sp>
      <p:sp>
        <p:nvSpPr>
          <p:cNvPr id="143" name="Last year 2.88 million accounts were registered globally across the most harmful child sexual abuse dark websites.…"/>
          <p:cNvSpPr txBox="1"/>
          <p:nvPr>
            <p:ph type="body" idx="1"/>
          </p:nvPr>
        </p:nvSpPr>
        <p:spPr>
          <a:prstGeom prst="rect">
            <a:avLst/>
          </a:prstGeom>
        </p:spPr>
        <p:txBody>
          <a:bodyPr/>
          <a:lstStyle/>
          <a:p>
            <a:pPr marL="628650" indent="-628650" defTabSz="817244">
              <a:spcBef>
                <a:spcPts val="5800"/>
              </a:spcBef>
              <a:defRPr sz="4950">
                <a:solidFill>
                  <a:srgbClr val="000000"/>
                </a:solidFill>
              </a:defRPr>
            </a:pPr>
            <a:r>
              <a:t>Last year 2.88 million accounts were registered globally across the most harmful child sexual abuse dark websites.</a:t>
            </a:r>
          </a:p>
          <a:p>
            <a:pPr marL="628650" indent="-628650" defTabSz="817244">
              <a:spcBef>
                <a:spcPts val="5800"/>
              </a:spcBef>
              <a:defRPr sz="4950">
                <a:solidFill>
                  <a:srgbClr val="000000"/>
                </a:solidFill>
              </a:defRPr>
            </a:pPr>
            <a:r>
              <a:t>In 2021, the Internet Watch Foundation (IWF) took action against 160,398 URLs containing images or videos of ‘self-generated’ material - a 70% increase on pre-pandemic levels. In 2019, the number of URLs removed was 38,424. </a:t>
            </a:r>
          </a:p>
          <a:p>
            <a:pPr marL="628650" indent="-628650" defTabSz="817244">
              <a:spcBef>
                <a:spcPts val="5800"/>
              </a:spcBef>
              <a:defRPr sz="4950">
                <a:solidFill>
                  <a:srgbClr val="000000"/>
                </a:solidFill>
              </a:defRPr>
            </a:pPr>
            <a:r>
              <a:t>Young boys are at particular risk, 10 years ago they accounted for 60% of the children seen in sexual abuse images - that has now risen to 97%. </a:t>
            </a:r>
          </a:p>
          <a:p>
            <a:pPr marL="628650" indent="-628650" defTabSz="817244">
              <a:spcBef>
                <a:spcPts val="5800"/>
              </a:spcBef>
              <a:defRPr sz="4950">
                <a:solidFill>
                  <a:srgbClr val="000000"/>
                </a:solidFill>
              </a:defRPr>
            </a:pPr>
            <a:r>
              <a:t>Self generated imagery of children between the ages of 7-10 is the fastest type of material being seen.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2"/>
        </a:solidFill>
      </p:bgPr>
    </p:bg>
    <p:spTree>
      <p:nvGrpSpPr>
        <p:cNvPr id="1" name=""/>
        <p:cNvGrpSpPr/>
        <p:nvPr/>
      </p:nvGrpSpPr>
      <p:grpSpPr>
        <a:xfrm>
          <a:off x="0" y="0"/>
          <a:ext cx="0" cy="0"/>
          <a:chOff x="0" y="0"/>
          <a:chExt cx="0" cy="0"/>
        </a:xfrm>
      </p:grpSpPr>
      <p:sp>
        <p:nvSpPr>
          <p:cNvPr id="145" name="TRUE OR FALSE ANSWERS"/>
          <p:cNvSpPr txBox="1"/>
          <p:nvPr>
            <p:ph type="title"/>
          </p:nvPr>
        </p:nvSpPr>
        <p:spPr>
          <a:prstGeom prst="rect">
            <a:avLst/>
          </a:prstGeom>
        </p:spPr>
        <p:txBody>
          <a:bodyPr anchor="ctr"/>
          <a:lstStyle>
            <a:lvl1pPr algn="ctr"/>
          </a:lstStyle>
          <a:p>
            <a:pPr/>
            <a:r>
              <a:t>TRUE OR FALSE ANSWERS </a:t>
            </a:r>
          </a:p>
        </p:txBody>
      </p:sp>
      <p:sp>
        <p:nvSpPr>
          <p:cNvPr id="146" name="TRUE - Last year 2.88 million accounts were registered globally across the most harmful child sexual abuse dark websites.…"/>
          <p:cNvSpPr txBox="1"/>
          <p:nvPr>
            <p:ph type="body" idx="1"/>
          </p:nvPr>
        </p:nvSpPr>
        <p:spPr>
          <a:prstGeom prst="rect">
            <a:avLst/>
          </a:prstGeom>
        </p:spPr>
        <p:txBody>
          <a:bodyPr/>
          <a:lstStyle/>
          <a:p>
            <a:pPr marL="603250" indent="-603250" defTabSz="784225">
              <a:spcBef>
                <a:spcPts val="5600"/>
              </a:spcBef>
              <a:defRPr sz="4750">
                <a:solidFill>
                  <a:srgbClr val="000000"/>
                </a:solidFill>
              </a:defRPr>
            </a:pPr>
            <a:r>
              <a:rPr b="1">
                <a:latin typeface="Helvetica Neue"/>
                <a:ea typeface="Helvetica Neue"/>
                <a:cs typeface="Helvetica Neue"/>
                <a:sym typeface="Helvetica Neue"/>
              </a:rPr>
              <a:t>TRUE</a:t>
            </a:r>
            <a:r>
              <a:t> - Last year 2.88 million accounts were registered globally across the most harmful child sexual abuse dark websites.  </a:t>
            </a:r>
          </a:p>
          <a:p>
            <a:pPr marL="603250" indent="-603250" defTabSz="784225">
              <a:spcBef>
                <a:spcPts val="5600"/>
              </a:spcBef>
              <a:defRPr sz="4750">
                <a:solidFill>
                  <a:srgbClr val="000000"/>
                </a:solidFill>
              </a:defRPr>
            </a:pPr>
            <a:r>
              <a:rPr b="1">
                <a:latin typeface="Helvetica Neue"/>
                <a:ea typeface="Helvetica Neue"/>
                <a:cs typeface="Helvetica Neue"/>
                <a:sym typeface="Helvetica Neue"/>
              </a:rPr>
              <a:t>FALSE </a:t>
            </a:r>
            <a:r>
              <a:t>- In 2021, the Internet Watch Foundation (IWF) took action against 182,281 URLs containing images or videos of ‘self-generated’ material - a 374% increase on pre-pandemic levels. In 2019, the number of URLs removed was 38,424. </a:t>
            </a:r>
          </a:p>
          <a:p>
            <a:pPr marL="603250" indent="-603250" defTabSz="784225">
              <a:spcBef>
                <a:spcPts val="5600"/>
              </a:spcBef>
              <a:defRPr sz="4750">
                <a:solidFill>
                  <a:srgbClr val="000000"/>
                </a:solidFill>
              </a:defRPr>
            </a:pPr>
            <a:r>
              <a:rPr b="1">
                <a:latin typeface="Helvetica Neue"/>
                <a:ea typeface="Helvetica Neue"/>
                <a:cs typeface="Helvetica Neue"/>
                <a:sym typeface="Helvetica Neue"/>
              </a:rPr>
              <a:t>FALSE</a:t>
            </a:r>
            <a:r>
              <a:t> - Young girls are at particular risk, 10 years ago they accounted for 60% of the children seen in sexual abuse images - that has now risen to 97%. </a:t>
            </a:r>
          </a:p>
          <a:p>
            <a:pPr marL="603250" indent="-603250" defTabSz="784225">
              <a:spcBef>
                <a:spcPts val="5600"/>
              </a:spcBef>
              <a:defRPr sz="4750">
                <a:solidFill>
                  <a:srgbClr val="000000"/>
                </a:solidFill>
              </a:defRPr>
            </a:pPr>
            <a:r>
              <a:rPr b="1">
                <a:latin typeface="Helvetica Neue"/>
                <a:ea typeface="Helvetica Neue"/>
                <a:cs typeface="Helvetica Neue"/>
                <a:sym typeface="Helvetica Neue"/>
              </a:rPr>
              <a:t>TRUE </a:t>
            </a:r>
            <a:r>
              <a:t>- Self generated imagery of children between the ages of 7-10 is the fastest type of material being seen.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8" name="bridge over river with city buildings in the background" descr="bridge over river with city buildings in the background"/>
          <p:cNvPicPr>
            <a:picLocks noChangeAspect="1"/>
          </p:cNvPicPr>
          <p:nvPr>
            <p:ph type="pic" idx="21"/>
          </p:nvPr>
        </p:nvPicPr>
        <p:blipFill>
          <a:blip r:embed="rId2">
            <a:extLst/>
          </a:blip>
          <a:srcRect l="4816" t="0" r="4816" b="0"/>
          <a:stretch>
            <a:fillRect/>
          </a:stretch>
        </p:blipFill>
        <p:spPr>
          <a:xfrm>
            <a:off x="16014700" y="6499234"/>
            <a:ext cx="7569200" cy="5346701"/>
          </a:xfrm>
          <a:prstGeom prst="rect">
            <a:avLst/>
          </a:prstGeom>
        </p:spPr>
      </p:pic>
      <p:pic>
        <p:nvPicPr>
          <p:cNvPr id="149" name="row of blue gondolas with Venice in the background" descr="row of blue gondolas with Venice in the background"/>
          <p:cNvPicPr>
            <a:picLocks noChangeAspect="1"/>
          </p:cNvPicPr>
          <p:nvPr>
            <p:ph type="pic" idx="22"/>
          </p:nvPr>
        </p:nvPicPr>
        <p:blipFill>
          <a:blip r:embed="rId3">
            <a:extLst/>
          </a:blip>
          <a:srcRect l="0" t="14033" r="0" b="14033"/>
          <a:stretch>
            <a:fillRect/>
          </a:stretch>
        </p:blipFill>
        <p:spPr>
          <a:xfrm>
            <a:off x="16014700" y="709206"/>
            <a:ext cx="7569200" cy="5346701"/>
          </a:xfrm>
          <a:prstGeom prst="rect">
            <a:avLst/>
          </a:prstGeom>
        </p:spPr>
      </p:pic>
      <p:pic>
        <p:nvPicPr>
          <p:cNvPr id="150" name="aerial view of an old city in Italy" descr="aerial view of an old city in Italy"/>
          <p:cNvPicPr>
            <a:picLocks noChangeAspect="1"/>
          </p:cNvPicPr>
          <p:nvPr>
            <p:ph type="pic" idx="23"/>
          </p:nvPr>
        </p:nvPicPr>
        <p:blipFill>
          <a:blip r:embed="rId4">
            <a:extLst/>
          </a:blip>
          <a:srcRect l="0" t="3641" r="0" b="3641"/>
          <a:stretch>
            <a:fillRect/>
          </a:stretch>
        </p:blipFill>
        <p:spPr>
          <a:xfrm>
            <a:off x="977900" y="713695"/>
            <a:ext cx="14579600" cy="11137901"/>
          </a:xfrm>
          <a:prstGeom prst="rect">
            <a:avLst/>
          </a:prstGeom>
        </p:spPr>
      </p:pic>
      <p:sp>
        <p:nvSpPr>
          <p:cNvPr id="151" name="MEME LAYOUT EXAMPLES"/>
          <p:cNvSpPr txBox="1"/>
          <p:nvPr>
            <p:ph type="body" sz="quarter" idx="1"/>
          </p:nvPr>
        </p:nvSpPr>
        <p:spPr>
          <a:xfrm>
            <a:off x="1029178" y="11477804"/>
            <a:ext cx="14579601" cy="1320801"/>
          </a:xfrm>
          <a:prstGeom prst="rect">
            <a:avLst/>
          </a:prstGeom>
        </p:spPr>
        <p:txBody>
          <a:bodyPr anchor="ctr"/>
          <a:lstStyle>
            <a:lvl1pPr algn="ctr">
              <a:defRPr>
                <a:solidFill>
                  <a:srgbClr val="000000"/>
                </a:solidFill>
              </a:defRPr>
            </a:lvl1pPr>
          </a:lstStyle>
          <a:p>
            <a:pPr/>
            <a:r>
              <a:t>MEME LAYOUT EXAMPLES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olidFill>
      </p:bgPr>
    </p:bg>
    <p:spTree>
      <p:nvGrpSpPr>
        <p:cNvPr id="1" name=""/>
        <p:cNvGrpSpPr/>
        <p:nvPr/>
      </p:nvGrpSpPr>
      <p:grpSpPr>
        <a:xfrm>
          <a:off x="0" y="0"/>
          <a:ext cx="0" cy="0"/>
          <a:chOff x="0" y="0"/>
          <a:chExt cx="0" cy="0"/>
        </a:xfrm>
      </p:grpSpPr>
      <p:sp>
        <p:nvSpPr>
          <p:cNvPr id="153" name="MEME EXERCISE - TO BE MADE ON POWERPOINT/CANVA"/>
          <p:cNvSpPr txBox="1"/>
          <p:nvPr>
            <p:ph type="title"/>
          </p:nvPr>
        </p:nvSpPr>
        <p:spPr>
          <a:prstGeom prst="rect">
            <a:avLst/>
          </a:prstGeom>
        </p:spPr>
        <p:txBody>
          <a:bodyPr anchor="ctr"/>
          <a:lstStyle>
            <a:lvl1pPr algn="ctr"/>
          </a:lstStyle>
          <a:p>
            <a:pPr/>
            <a:r>
              <a:t>MEME EXERCISE - TO BE MADE ON POWERPOINT/CANVA</a:t>
            </a:r>
          </a:p>
        </p:txBody>
      </p:sp>
      <p:sp>
        <p:nvSpPr>
          <p:cNvPr id="154" name="In national countries create 3 meme’s looking at any of the following (aimed at young people):…"/>
          <p:cNvSpPr txBox="1"/>
          <p:nvPr>
            <p:ph type="body" idx="1"/>
          </p:nvPr>
        </p:nvSpPr>
        <p:spPr>
          <a:prstGeom prst="rect">
            <a:avLst/>
          </a:prstGeom>
        </p:spPr>
        <p:txBody>
          <a:bodyPr/>
          <a:lstStyle/>
          <a:p>
            <a:pPr>
              <a:defRPr>
                <a:solidFill>
                  <a:srgbClr val="000000"/>
                </a:solidFill>
              </a:defRPr>
            </a:pPr>
            <a:r>
              <a:t>In national countries create 3 meme’s looking at any of the following (aimed at young people): </a:t>
            </a:r>
          </a:p>
          <a:p>
            <a:pPr lvl="3">
              <a:defRPr>
                <a:solidFill>
                  <a:srgbClr val="000000"/>
                </a:solidFill>
              </a:defRPr>
            </a:pPr>
            <a:r>
              <a:t>Raising awareness of CSE generally. </a:t>
            </a:r>
          </a:p>
          <a:p>
            <a:pPr lvl="3">
              <a:defRPr>
                <a:solidFill>
                  <a:srgbClr val="000000"/>
                </a:solidFill>
              </a:defRPr>
            </a:pPr>
            <a:r>
              <a:t>Raising awareness of online CSE.</a:t>
            </a:r>
          </a:p>
          <a:p>
            <a:pPr lvl="3">
              <a:defRPr>
                <a:solidFill>
                  <a:srgbClr val="000000"/>
                </a:solidFill>
              </a:defRPr>
            </a:pPr>
            <a:r>
              <a:t>What support is available (in your country) - could be a specific organisation.</a:t>
            </a:r>
          </a:p>
          <a:p>
            <a:pPr lvl="3">
              <a:defRPr>
                <a:solidFill>
                  <a:srgbClr val="000000"/>
                </a:solidFill>
              </a:defRPr>
            </a:pPr>
            <a:r>
              <a:t>What are the signs of online CSE.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